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ink/ink1.xml" ContentType="application/inkml+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475" r:id="rId2"/>
    <p:sldId id="257" r:id="rId3"/>
    <p:sldId id="443" r:id="rId4"/>
    <p:sldId id="391" r:id="rId5"/>
    <p:sldId id="456" r:id="rId6"/>
    <p:sldId id="478" r:id="rId7"/>
    <p:sldId id="448" r:id="rId8"/>
    <p:sldId id="258" r:id="rId9"/>
    <p:sldId id="259" r:id="rId10"/>
    <p:sldId id="457" r:id="rId11"/>
    <p:sldId id="444" r:id="rId12"/>
    <p:sldId id="308" r:id="rId13"/>
    <p:sldId id="312" r:id="rId14"/>
    <p:sldId id="314" r:id="rId15"/>
    <p:sldId id="483" r:id="rId16"/>
    <p:sldId id="313" r:id="rId17"/>
    <p:sldId id="316" r:id="rId18"/>
    <p:sldId id="484" r:id="rId19"/>
    <p:sldId id="467" r:id="rId20"/>
    <p:sldId id="480" r:id="rId21"/>
    <p:sldId id="474" r:id="rId22"/>
    <p:sldId id="462" r:id="rId23"/>
    <p:sldId id="487" r:id="rId24"/>
    <p:sldId id="294" r:id="rId25"/>
    <p:sldId id="295" r:id="rId26"/>
    <p:sldId id="267" r:id="rId27"/>
    <p:sldId id="274" r:id="rId28"/>
    <p:sldId id="270" r:id="rId29"/>
    <p:sldId id="275" r:id="rId30"/>
    <p:sldId id="296" r:id="rId31"/>
    <p:sldId id="297" r:id="rId32"/>
    <p:sldId id="382" r:id="rId33"/>
    <p:sldId id="459" r:id="rId34"/>
    <p:sldId id="276" r:id="rId35"/>
    <p:sldId id="460" r:id="rId36"/>
    <p:sldId id="473" r:id="rId37"/>
    <p:sldId id="447" r:id="rId38"/>
    <p:sldId id="449" r:id="rId39"/>
    <p:sldId id="336" r:id="rId40"/>
    <p:sldId id="485" r:id="rId41"/>
    <p:sldId id="466" r:id="rId42"/>
    <p:sldId id="477" r:id="rId43"/>
    <p:sldId id="281" r:id="rId44"/>
    <p:sldId id="303" r:id="rId45"/>
    <p:sldId id="283" r:id="rId46"/>
    <p:sldId id="302" r:id="rId47"/>
    <p:sldId id="463" r:id="rId48"/>
    <p:sldId id="486" r:id="rId49"/>
    <p:sldId id="332" r:id="rId50"/>
    <p:sldId id="393" r:id="rId51"/>
    <p:sldId id="464" r:id="rId52"/>
    <p:sldId id="450" r:id="rId53"/>
    <p:sldId id="263" r:id="rId54"/>
    <p:sldId id="454" r:id="rId55"/>
    <p:sldId id="451" r:id="rId56"/>
    <p:sldId id="465" r:id="rId57"/>
    <p:sldId id="452" r:id="rId58"/>
    <p:sldId id="329" r:id="rId59"/>
    <p:sldId id="387" r:id="rId60"/>
    <p:sldId id="455" r:id="rId61"/>
    <p:sldId id="322" r:id="rId62"/>
    <p:sldId id="453" r:id="rId63"/>
    <p:sldId id="458" r:id="rId64"/>
    <p:sldId id="282" r:id="rId65"/>
    <p:sldId id="476" r:id="rId66"/>
    <p:sldId id="287" r:id="rId67"/>
    <p:sldId id="468" r:id="rId68"/>
    <p:sldId id="28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5FD"/>
    <a:srgbClr val="CCFFFF"/>
    <a:srgbClr val="00FFCC"/>
    <a:srgbClr val="CCF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9D960-A40E-54F2-0D3C-3ED3F41606A0}" v="309" dt="2026-07-05T12:12:48.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4660"/>
  </p:normalViewPr>
  <p:slideViewPr>
    <p:cSldViewPr snapToGrid="0">
      <p:cViewPr varScale="1">
        <p:scale>
          <a:sx n="105" d="100"/>
          <a:sy n="105"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79"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78"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 Waheed" userId="05b1df4005b896e1" providerId="LiveId" clId="{B091E0A5-2DBF-4CD1-9FFA-03F1ADC55ABB}"/>
    <pc:docChg chg="custSel modSld">
      <pc:chgData name="Abdul Waheed" userId="05b1df4005b896e1" providerId="LiveId" clId="{B091E0A5-2DBF-4CD1-9FFA-03F1ADC55ABB}" dt="2026-07-05T13:20:35.726" v="14" actId="20577"/>
      <pc:docMkLst>
        <pc:docMk/>
      </pc:docMkLst>
      <pc:sldChg chg="modSp mod">
        <pc:chgData name="Abdul Waheed" userId="05b1df4005b896e1" providerId="LiveId" clId="{B091E0A5-2DBF-4CD1-9FFA-03F1ADC55ABB}" dt="2026-07-05T13:00:00.640" v="3" actId="14100"/>
        <pc:sldMkLst>
          <pc:docMk/>
          <pc:sldMk cId="1585570398" sldId="455"/>
        </pc:sldMkLst>
        <pc:spChg chg="mod">
          <ac:chgData name="Abdul Waheed" userId="05b1df4005b896e1" providerId="LiveId" clId="{B091E0A5-2DBF-4CD1-9FFA-03F1ADC55ABB}" dt="2026-07-05T13:00:00.640" v="3" actId="14100"/>
          <ac:spMkLst>
            <pc:docMk/>
            <pc:sldMk cId="1585570398" sldId="455"/>
            <ac:spMk id="5" creationId="{84D4A038-3EE2-CF93-E668-8220DB463AD6}"/>
          </ac:spMkLst>
        </pc:spChg>
      </pc:sldChg>
      <pc:sldChg chg="modNotesTx">
        <pc:chgData name="Abdul Waheed" userId="05b1df4005b896e1" providerId="LiveId" clId="{B091E0A5-2DBF-4CD1-9FFA-03F1ADC55ABB}" dt="2026-07-05T13:20:35.726" v="14" actId="20577"/>
        <pc:sldMkLst>
          <pc:docMk/>
          <pc:sldMk cId="288121667" sldId="456"/>
        </pc:sldMkLst>
      </pc:sldChg>
    </pc:docChg>
  </pc:docChgLst>
  <pc:docChgLst>
    <pc:chgData name="Abdul Waheed" userId="05b1df4005b896e1" providerId="Windows Live" clId="Web-{2BB9D960-A40E-54F2-0D3C-3ED3F41606A0}"/>
    <pc:docChg chg="addSld modSld">
      <pc:chgData name="Abdul Waheed" userId="05b1df4005b896e1" providerId="Windows Live" clId="Web-{2BB9D960-A40E-54F2-0D3C-3ED3F41606A0}" dt="2026-07-05T12:12:48.177" v="324" actId="20577"/>
      <pc:docMkLst>
        <pc:docMk/>
      </pc:docMkLst>
      <pc:sldChg chg="modSp">
        <pc:chgData name="Abdul Waheed" userId="05b1df4005b896e1" providerId="Windows Live" clId="Web-{2BB9D960-A40E-54F2-0D3C-3ED3F41606A0}" dt="2026-07-05T12:12:48.177" v="324" actId="20577"/>
        <pc:sldMkLst>
          <pc:docMk/>
          <pc:sldMk cId="2213355783" sldId="275"/>
        </pc:sldMkLst>
        <pc:spChg chg="mod">
          <ac:chgData name="Abdul Waheed" userId="05b1df4005b896e1" providerId="Windows Live" clId="Web-{2BB9D960-A40E-54F2-0D3C-3ED3F41606A0}" dt="2026-07-05T12:12:48.177" v="324" actId="20577"/>
          <ac:spMkLst>
            <pc:docMk/>
            <pc:sldMk cId="2213355783" sldId="275"/>
            <ac:spMk id="3" creationId="{00000000-0000-0000-0000-000000000000}"/>
          </ac:spMkLst>
        </pc:spChg>
      </pc:sldChg>
      <pc:sldChg chg="modSp">
        <pc:chgData name="Abdul Waheed" userId="05b1df4005b896e1" providerId="Windows Live" clId="Web-{2BB9D960-A40E-54F2-0D3C-3ED3F41606A0}" dt="2026-07-05T12:01:59.145" v="87" actId="20577"/>
        <pc:sldMkLst>
          <pc:docMk/>
          <pc:sldMk cId="4239529634" sldId="281"/>
        </pc:sldMkLst>
        <pc:spChg chg="mod">
          <ac:chgData name="Abdul Waheed" userId="05b1df4005b896e1" providerId="Windows Live" clId="Web-{2BB9D960-A40E-54F2-0D3C-3ED3F41606A0}" dt="2026-07-05T12:01:59.145" v="87" actId="20577"/>
          <ac:spMkLst>
            <pc:docMk/>
            <pc:sldMk cId="4239529634" sldId="281"/>
            <ac:spMk id="6" creationId="{00000000-0000-0000-0000-000000000000}"/>
          </ac:spMkLst>
        </pc:spChg>
      </pc:sldChg>
      <pc:sldChg chg="modSp">
        <pc:chgData name="Abdul Waheed" userId="05b1df4005b896e1" providerId="Windows Live" clId="Web-{2BB9D960-A40E-54F2-0D3C-3ED3F41606A0}" dt="2026-07-05T12:02:09.318" v="92" actId="14100"/>
        <pc:sldMkLst>
          <pc:docMk/>
          <pc:sldMk cId="1756256443" sldId="283"/>
        </pc:sldMkLst>
        <pc:spChg chg="mod">
          <ac:chgData name="Abdul Waheed" userId="05b1df4005b896e1" providerId="Windows Live" clId="Web-{2BB9D960-A40E-54F2-0D3C-3ED3F41606A0}" dt="2026-07-05T12:02:09.318" v="92" actId="14100"/>
          <ac:spMkLst>
            <pc:docMk/>
            <pc:sldMk cId="1756256443" sldId="283"/>
            <ac:spMk id="6" creationId="{00000000-0000-0000-0000-000000000000}"/>
          </ac:spMkLst>
        </pc:spChg>
      </pc:sldChg>
      <pc:sldChg chg="modSp">
        <pc:chgData name="Abdul Waheed" userId="05b1df4005b896e1" providerId="Windows Live" clId="Web-{2BB9D960-A40E-54F2-0D3C-3ED3F41606A0}" dt="2026-07-05T12:10:54.106" v="301" actId="20577"/>
        <pc:sldMkLst>
          <pc:docMk/>
          <pc:sldMk cId="1617303050" sldId="294"/>
        </pc:sldMkLst>
        <pc:spChg chg="mod">
          <ac:chgData name="Abdul Waheed" userId="05b1df4005b896e1" providerId="Windows Live" clId="Web-{2BB9D960-A40E-54F2-0D3C-3ED3F41606A0}" dt="2026-07-05T12:10:54.106" v="301" actId="20577"/>
          <ac:spMkLst>
            <pc:docMk/>
            <pc:sldMk cId="1617303050" sldId="294"/>
            <ac:spMk id="6" creationId="{00000000-0000-0000-0000-000000000000}"/>
          </ac:spMkLst>
        </pc:spChg>
      </pc:sldChg>
      <pc:sldChg chg="modSp">
        <pc:chgData name="Abdul Waheed" userId="05b1df4005b896e1" providerId="Windows Live" clId="Web-{2BB9D960-A40E-54F2-0D3C-3ED3F41606A0}" dt="2026-07-05T12:02:35.444" v="93" actId="20577"/>
        <pc:sldMkLst>
          <pc:docMk/>
          <pc:sldMk cId="1423826781" sldId="303"/>
        </pc:sldMkLst>
        <pc:spChg chg="mod">
          <ac:chgData name="Abdul Waheed" userId="05b1df4005b896e1" providerId="Windows Live" clId="Web-{2BB9D960-A40E-54F2-0D3C-3ED3F41606A0}" dt="2026-07-05T12:02:35.444" v="93" actId="20577"/>
          <ac:spMkLst>
            <pc:docMk/>
            <pc:sldMk cId="1423826781" sldId="303"/>
            <ac:spMk id="6" creationId="{00000000-0000-0000-0000-000000000000}"/>
          </ac:spMkLst>
        </pc:spChg>
      </pc:sldChg>
      <pc:sldChg chg="modSp">
        <pc:chgData name="Abdul Waheed" userId="05b1df4005b896e1" providerId="Windows Live" clId="Web-{2BB9D960-A40E-54F2-0D3C-3ED3F41606A0}" dt="2026-07-05T12:06:40.791" v="116" actId="20577"/>
        <pc:sldMkLst>
          <pc:docMk/>
          <pc:sldMk cId="2519416820" sldId="308"/>
        </pc:sldMkLst>
        <pc:graphicFrameChg chg="modGraphic">
          <ac:chgData name="Abdul Waheed" userId="05b1df4005b896e1" providerId="Windows Live" clId="Web-{2BB9D960-A40E-54F2-0D3C-3ED3F41606A0}" dt="2026-07-05T12:06:40.791" v="116" actId="20577"/>
          <ac:graphicFrameMkLst>
            <pc:docMk/>
            <pc:sldMk cId="2519416820" sldId="308"/>
            <ac:graphicFrameMk id="5" creationId="{BA7387E2-4AF8-4CD2-8C7A-9A997B8573DB}"/>
          </ac:graphicFrameMkLst>
        </pc:graphicFrameChg>
      </pc:sldChg>
      <pc:sldChg chg="modSp">
        <pc:chgData name="Abdul Waheed" userId="05b1df4005b896e1" providerId="Windows Live" clId="Web-{2BB9D960-A40E-54F2-0D3C-3ED3F41606A0}" dt="2026-07-05T12:04:48.923" v="105" actId="20577"/>
        <pc:sldMkLst>
          <pc:docMk/>
          <pc:sldMk cId="1805053766" sldId="316"/>
        </pc:sldMkLst>
        <pc:spChg chg="mod">
          <ac:chgData name="Abdul Waheed" userId="05b1df4005b896e1" providerId="Windows Live" clId="Web-{2BB9D960-A40E-54F2-0D3C-3ED3F41606A0}" dt="2026-07-05T12:04:48.923" v="105" actId="20577"/>
          <ac:spMkLst>
            <pc:docMk/>
            <pc:sldMk cId="1805053766" sldId="316"/>
            <ac:spMk id="3" creationId="{00000000-0000-0000-0000-000000000000}"/>
          </ac:spMkLst>
        </pc:spChg>
      </pc:sldChg>
      <pc:sldChg chg="addSp delSp modSp add mod setBg">
        <pc:chgData name="Abdul Waheed" userId="05b1df4005b896e1" providerId="Windows Live" clId="Web-{2BB9D960-A40E-54F2-0D3C-3ED3F41606A0}" dt="2026-07-05T11:59:09.164" v="21" actId="20577"/>
        <pc:sldMkLst>
          <pc:docMk/>
          <pc:sldMk cId="3332492269" sldId="382"/>
        </pc:sldMkLst>
        <pc:spChg chg="mod">
          <ac:chgData name="Abdul Waheed" userId="05b1df4005b896e1" providerId="Windows Live" clId="Web-{2BB9D960-A40E-54F2-0D3C-3ED3F41606A0}" dt="2026-07-05T11:59:09.164" v="21" actId="20577"/>
          <ac:spMkLst>
            <pc:docMk/>
            <pc:sldMk cId="3332492269" sldId="382"/>
            <ac:spMk id="6" creationId="{00000000-0000-0000-0000-000000000000}"/>
          </ac:spMkLst>
        </pc:spChg>
        <pc:spChg chg="add del">
          <ac:chgData name="Abdul Waheed" userId="05b1df4005b896e1" providerId="Windows Live" clId="Web-{2BB9D960-A40E-54F2-0D3C-3ED3F41606A0}" dt="2026-07-05T11:58:24.630" v="14"/>
          <ac:spMkLst>
            <pc:docMk/>
            <pc:sldMk cId="3332492269" sldId="382"/>
            <ac:spMk id="11" creationId="{1BB867FF-FC45-48F7-8104-F89BE54909F1}"/>
          </ac:spMkLst>
        </pc:spChg>
        <pc:spChg chg="add del">
          <ac:chgData name="Abdul Waheed" userId="05b1df4005b896e1" providerId="Windows Live" clId="Web-{2BB9D960-A40E-54F2-0D3C-3ED3F41606A0}" dt="2026-07-05T11:58:24.630" v="14"/>
          <ac:spMkLst>
            <pc:docMk/>
            <pc:sldMk cId="3332492269" sldId="382"/>
            <ac:spMk id="13" creationId="{8BB56887-D0D5-4F0C-9E19-7247EB83C8B7}"/>
          </ac:spMkLst>
        </pc:spChg>
        <pc:spChg chg="add del">
          <ac:chgData name="Abdul Waheed" userId="05b1df4005b896e1" providerId="Windows Live" clId="Web-{2BB9D960-A40E-54F2-0D3C-3ED3F41606A0}" dt="2026-07-05T11:58:24.630" v="14"/>
          <ac:spMkLst>
            <pc:docMk/>
            <pc:sldMk cId="3332492269" sldId="382"/>
            <ac:spMk id="15" creationId="{081E4A58-353D-44AE-B2FC-2A74E2E400F7}"/>
          </ac:spMkLst>
        </pc:spChg>
        <pc:spChg chg="add">
          <ac:chgData name="Abdul Waheed" userId="05b1df4005b896e1" providerId="Windows Live" clId="Web-{2BB9D960-A40E-54F2-0D3C-3ED3F41606A0}" dt="2026-07-05T11:58:24.630" v="15"/>
          <ac:spMkLst>
            <pc:docMk/>
            <pc:sldMk cId="3332492269" sldId="382"/>
            <ac:spMk id="17" creationId="{17718681-A12E-49D6-9925-DD7C68176D61}"/>
          </ac:spMkLst>
        </pc:spChg>
        <pc:spChg chg="add">
          <ac:chgData name="Abdul Waheed" userId="05b1df4005b896e1" providerId="Windows Live" clId="Web-{2BB9D960-A40E-54F2-0D3C-3ED3F41606A0}" dt="2026-07-05T11:58:24.630" v="15"/>
          <ac:spMkLst>
            <pc:docMk/>
            <pc:sldMk cId="3332492269" sldId="382"/>
            <ac:spMk id="18" creationId="{FBD77573-9EF2-4C35-8285-A1CF6FBB0EA5}"/>
          </ac:spMkLst>
        </pc:spChg>
      </pc:sldChg>
      <pc:sldChg chg="modSp">
        <pc:chgData name="Abdul Waheed" userId="05b1df4005b896e1" providerId="Windows Live" clId="Web-{2BB9D960-A40E-54F2-0D3C-3ED3F41606A0}" dt="2026-07-05T11:56:32.982" v="11" actId="20577"/>
        <pc:sldMkLst>
          <pc:docMk/>
          <pc:sldMk cId="3404513906" sldId="443"/>
        </pc:sldMkLst>
        <pc:spChg chg="mod">
          <ac:chgData name="Abdul Waheed" userId="05b1df4005b896e1" providerId="Windows Live" clId="Web-{2BB9D960-A40E-54F2-0D3C-3ED3F41606A0}" dt="2026-07-05T11:56:32.982" v="11" actId="20577"/>
          <ac:spMkLst>
            <pc:docMk/>
            <pc:sldMk cId="3404513906" sldId="443"/>
            <ac:spMk id="74" creationId="{99BAE585-DB6C-F207-A412-E4DE1F7B6BF5}"/>
          </ac:spMkLst>
        </pc:spChg>
      </pc:sldChg>
      <pc:sldChg chg="modSp">
        <pc:chgData name="Abdul Waheed" userId="05b1df4005b896e1" providerId="Windows Live" clId="Web-{2BB9D960-A40E-54F2-0D3C-3ED3F41606A0}" dt="2026-07-05T12:06:08.632" v="111" actId="20577"/>
        <pc:sldMkLst>
          <pc:docMk/>
          <pc:sldMk cId="676609334" sldId="460"/>
        </pc:sldMkLst>
        <pc:spChg chg="mod">
          <ac:chgData name="Abdul Waheed" userId="05b1df4005b896e1" providerId="Windows Live" clId="Web-{2BB9D960-A40E-54F2-0D3C-3ED3F41606A0}" dt="2026-07-05T12:06:08.632" v="111" actId="20577"/>
          <ac:spMkLst>
            <pc:docMk/>
            <pc:sldMk cId="676609334" sldId="460"/>
            <ac:spMk id="3" creationId="{56683834-7055-8257-BAB6-7D1E12F17F65}"/>
          </ac:spMkLst>
        </pc:spChg>
      </pc:sldChg>
      <pc:sldChg chg="modSp">
        <pc:chgData name="Abdul Waheed" userId="05b1df4005b896e1" providerId="Windows Live" clId="Web-{2BB9D960-A40E-54F2-0D3C-3ED3F41606A0}" dt="2026-07-05T12:01:06.532" v="82" actId="20577"/>
        <pc:sldMkLst>
          <pc:docMk/>
          <pc:sldMk cId="1394403867" sldId="463"/>
        </pc:sldMkLst>
        <pc:spChg chg="mod">
          <ac:chgData name="Abdul Waheed" userId="05b1df4005b896e1" providerId="Windows Live" clId="Web-{2BB9D960-A40E-54F2-0D3C-3ED3F41606A0}" dt="2026-07-05T12:01:06.532" v="82" actId="20577"/>
          <ac:spMkLst>
            <pc:docMk/>
            <pc:sldMk cId="1394403867" sldId="463"/>
            <ac:spMk id="3" creationId="{4E1E2E7E-7A41-F6B1-27E9-48E47132638D}"/>
          </ac:spMkLst>
        </pc:spChg>
      </pc:sldChg>
      <pc:sldChg chg="modSp">
        <pc:chgData name="Abdul Waheed" userId="05b1df4005b896e1" providerId="Windows Live" clId="Web-{2BB9D960-A40E-54F2-0D3C-3ED3F41606A0}" dt="2026-07-05T11:59:34.229" v="23" actId="20577"/>
        <pc:sldMkLst>
          <pc:docMk/>
          <pc:sldMk cId="168075014" sldId="473"/>
        </pc:sldMkLst>
        <pc:spChg chg="mod">
          <ac:chgData name="Abdul Waheed" userId="05b1df4005b896e1" providerId="Windows Live" clId="Web-{2BB9D960-A40E-54F2-0D3C-3ED3F41606A0}" dt="2026-07-05T11:59:34.229" v="23" actId="20577"/>
          <ac:spMkLst>
            <pc:docMk/>
            <pc:sldMk cId="168075014" sldId="473"/>
            <ac:spMk id="3" creationId="{AC5F2DA7-9931-FEE8-EF8F-7A6FF6D4D9D4}"/>
          </ac:spMkLst>
        </pc:spChg>
      </pc:sldChg>
      <pc:sldChg chg="addSp delSp modSp new addAnim">
        <pc:chgData name="Abdul Waheed" userId="05b1df4005b896e1" providerId="Windows Live" clId="Web-{2BB9D960-A40E-54F2-0D3C-3ED3F41606A0}" dt="2026-07-05T12:11:48.344" v="310" actId="20577"/>
        <pc:sldMkLst>
          <pc:docMk/>
          <pc:sldMk cId="1703783767" sldId="487"/>
        </pc:sldMkLst>
        <pc:spChg chg="mod">
          <ac:chgData name="Abdul Waheed" userId="05b1df4005b896e1" providerId="Windows Live" clId="Web-{2BB9D960-A40E-54F2-0D3C-3ED3F41606A0}" dt="2026-07-05T12:07:47.046" v="140" actId="20577"/>
          <ac:spMkLst>
            <pc:docMk/>
            <pc:sldMk cId="1703783767" sldId="487"/>
            <ac:spMk id="2" creationId="{778A225A-E9D3-E755-BCD0-8797444E0FBB}"/>
          </ac:spMkLst>
        </pc:spChg>
        <pc:spChg chg="del mod">
          <ac:chgData name="Abdul Waheed" userId="05b1df4005b896e1" providerId="Windows Live" clId="Web-{2BB9D960-A40E-54F2-0D3C-3ED3F41606A0}" dt="2026-07-05T12:10:22.744" v="299"/>
          <ac:spMkLst>
            <pc:docMk/>
            <pc:sldMk cId="1703783767" sldId="487"/>
            <ac:spMk id="3" creationId="{51FAF26D-0A6A-D6B1-54BC-679A101423A8}"/>
          </ac:spMkLst>
        </pc:spChg>
        <pc:graphicFrameChg chg="add modGraphic">
          <ac:chgData name="Abdul Waheed" userId="05b1df4005b896e1" providerId="Windows Live" clId="Web-{2BB9D960-A40E-54F2-0D3C-3ED3F41606A0}" dt="2026-07-05T12:11:48.344" v="310" actId="20577"/>
          <ac:graphicFrameMkLst>
            <pc:docMk/>
            <pc:sldMk cId="1703783767" sldId="487"/>
            <ac:graphicFrameMk id="5" creationId="{A927C24F-3764-E547-B721-AD19C3826787}"/>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Criteria</a:t>
            </a:r>
            <a:r>
              <a:rPr lang="en-US" sz="2800" baseline="0" dirty="0"/>
              <a:t> Chart</a:t>
            </a:r>
            <a:endParaRPr lang="en-US" sz="2800" dirty="0"/>
          </a:p>
        </c:rich>
      </c:tx>
      <c:layout>
        <c:manualLayout>
          <c:xMode val="edge"/>
          <c:yMode val="edge"/>
          <c:x val="3.8562973455624282E-2"/>
          <c:y val="5.4023812169018255E-2"/>
        </c:manualLayout>
      </c:layout>
      <c:overlay val="0"/>
    </c:title>
    <c:autoTitleDeleted val="0"/>
    <c:plotArea>
      <c:layout>
        <c:manualLayout>
          <c:layoutTarget val="inner"/>
          <c:xMode val="edge"/>
          <c:yMode val="edge"/>
          <c:x val="0.15849458661417326"/>
          <c:y val="0.18173351377952757"/>
          <c:w val="0.61469914698162742"/>
          <c:h val="0.79951648622047244"/>
        </c:manualLayout>
      </c:layout>
      <c:pieChart>
        <c:varyColors val="1"/>
        <c:ser>
          <c:idx val="0"/>
          <c:order val="0"/>
          <c:tx>
            <c:strRef>
              <c:f>Sheet1!$B$1</c:f>
              <c:strCache>
                <c:ptCount val="1"/>
                <c:pt idx="0">
                  <c:v>Sales</c:v>
                </c:pt>
              </c:strCache>
            </c:strRef>
          </c:tx>
          <c:explosion val="1"/>
          <c:dPt>
            <c:idx val="4"/>
            <c:bubble3D val="0"/>
            <c:explosion val="8"/>
            <c:extLst>
              <c:ext xmlns:c16="http://schemas.microsoft.com/office/drawing/2014/chart" uri="{C3380CC4-5D6E-409C-BE32-E72D297353CC}">
                <c16:uniqueId val="{00000004-3AFE-4869-B9AA-86BE3E904C06}"/>
              </c:ext>
            </c:extLst>
          </c:dPt>
          <c:dLbls>
            <c:delete val="1"/>
          </c:dLbls>
          <c:cat>
            <c:strRef>
              <c:f>Sheet1!$A$2:$A$6</c:f>
              <c:strCache>
                <c:ptCount val="5"/>
                <c:pt idx="0">
                  <c:v>1st Qtr</c:v>
                </c:pt>
                <c:pt idx="1">
                  <c:v>2nd Qtr</c:v>
                </c:pt>
                <c:pt idx="2">
                  <c:v>3rd Qtr</c:v>
                </c:pt>
                <c:pt idx="3">
                  <c:v>4th Qtr</c:v>
                </c:pt>
                <c:pt idx="4">
                  <c:v>5th Quarter</c:v>
                </c:pt>
              </c:strCache>
            </c:strRef>
          </c:cat>
          <c:val>
            <c:numRef>
              <c:f>Sheet1!$B$2:$B$6</c:f>
              <c:numCache>
                <c:formatCode>General</c:formatCode>
                <c:ptCount val="5"/>
                <c:pt idx="0">
                  <c:v>1</c:v>
                </c:pt>
                <c:pt idx="1">
                  <c:v>1</c:v>
                </c:pt>
                <c:pt idx="2">
                  <c:v>0.5</c:v>
                </c:pt>
                <c:pt idx="3">
                  <c:v>1</c:v>
                </c:pt>
                <c:pt idx="4">
                  <c:v>10</c:v>
                </c:pt>
              </c:numCache>
            </c:numRef>
          </c:val>
          <c:extLst>
            <c:ext xmlns:c16="http://schemas.microsoft.com/office/drawing/2014/chart" uri="{C3380CC4-5D6E-409C-BE32-E72D297353CC}">
              <c16:uniqueId val="{00000001-3AFE-4869-B9AA-86BE3E904C06}"/>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iagrams/_rels/data1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svg"/><Relationship Id="rId1" Type="http://schemas.openxmlformats.org/officeDocument/2006/relationships/image" Target="../media/image7.svg"/><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s>
</file>

<file path=ppt/diagrams/_rels/data26.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svg"/><Relationship Id="rId1" Type="http://schemas.openxmlformats.org/officeDocument/2006/relationships/image" Target="../media/image7.svg"/><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s>
</file>

<file path=ppt/diagrams/_rels/drawing26.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5D69F-D416-404B-BA0D-9F23047EE48B}" type="doc">
      <dgm:prSet loTypeId="urn:microsoft.com/office/officeart/2016/7/layout/BasicLinearProcessNumbered" loCatId="process" qsTypeId="urn:microsoft.com/office/officeart/2005/8/quickstyle/3d4" qsCatId="3D" csTypeId="urn:microsoft.com/office/officeart/2005/8/colors/colorful5" csCatId="colorful" phldr="1"/>
      <dgm:spPr/>
      <dgm:t>
        <a:bodyPr/>
        <a:lstStyle/>
        <a:p>
          <a:endParaRPr lang="en-US"/>
        </a:p>
      </dgm:t>
    </dgm:pt>
    <dgm:pt modelId="{2DC161C0-174C-4016-9632-960E056BD027}">
      <dgm:prSet custT="1"/>
      <dgm:spPr/>
      <dgm:t>
        <a:bodyPr/>
        <a:lstStyle/>
        <a:p>
          <a:pPr algn="ctr"/>
          <a:r>
            <a:rPr lang="en-GB" sz="2400" b="1" i="0" dirty="0"/>
            <a:t>Foundational Principles of an Islamic Marriage</a:t>
          </a:r>
          <a:endParaRPr lang="en-US" sz="2100" dirty="0"/>
        </a:p>
      </dgm:t>
    </dgm:pt>
    <dgm:pt modelId="{EF2BFDDA-2949-42F9-B31B-FCFDC1E4352F}" type="parTrans" cxnId="{33E1594C-CE62-4709-88C3-91077EF8102E}">
      <dgm:prSet/>
      <dgm:spPr/>
      <dgm:t>
        <a:bodyPr/>
        <a:lstStyle/>
        <a:p>
          <a:endParaRPr lang="en-US"/>
        </a:p>
      </dgm:t>
    </dgm:pt>
    <dgm:pt modelId="{D506B6E2-DDAC-46EB-9816-A30DE53FC4AA}" type="sibTrans" cxnId="{33E1594C-CE62-4709-88C3-91077EF8102E}">
      <dgm:prSet phldrT="1" phldr="0"/>
      <dgm:spPr/>
      <dgm:t>
        <a:bodyPr/>
        <a:lstStyle/>
        <a:p>
          <a:r>
            <a:rPr lang="en-US"/>
            <a:t>1</a:t>
          </a:r>
        </a:p>
      </dgm:t>
    </dgm:pt>
    <dgm:pt modelId="{71A70C57-9B11-4AE1-9C0D-849034C37BE9}">
      <dgm:prSet custT="1"/>
      <dgm:spPr/>
      <dgm:t>
        <a:bodyPr/>
        <a:lstStyle/>
        <a:p>
          <a:pPr algn="ctr"/>
          <a:r>
            <a:rPr lang="en-GB" sz="2400" b="1" i="0" dirty="0"/>
            <a:t>Communication and Islamic rights</a:t>
          </a:r>
          <a:endParaRPr lang="en-US" sz="2400" b="1" dirty="0"/>
        </a:p>
      </dgm:t>
    </dgm:pt>
    <dgm:pt modelId="{02F16114-1314-4D1A-B79E-5BA640932FBA}" type="parTrans" cxnId="{A89D167D-8049-4DA8-B291-79E2D0C3055F}">
      <dgm:prSet/>
      <dgm:spPr/>
      <dgm:t>
        <a:bodyPr/>
        <a:lstStyle/>
        <a:p>
          <a:endParaRPr lang="en-US"/>
        </a:p>
      </dgm:t>
    </dgm:pt>
    <dgm:pt modelId="{17EC1F00-D76C-4A00-BC30-98DC5454EFF4}" type="sibTrans" cxnId="{A89D167D-8049-4DA8-B291-79E2D0C3055F}">
      <dgm:prSet phldrT="2" phldr="0"/>
      <dgm:spPr/>
      <dgm:t>
        <a:bodyPr/>
        <a:lstStyle/>
        <a:p>
          <a:r>
            <a:rPr lang="en-US"/>
            <a:t>2</a:t>
          </a:r>
        </a:p>
      </dgm:t>
    </dgm:pt>
    <dgm:pt modelId="{08915C34-F191-48DA-9736-8B8D13D65A2E}">
      <dgm:prSet/>
      <dgm:spPr/>
      <dgm:t>
        <a:bodyPr/>
        <a:lstStyle/>
        <a:p>
          <a:pPr algn="ctr"/>
          <a:r>
            <a:rPr lang="en-GB" b="1" dirty="0"/>
            <a:t>Islamic Guide to Conflict Management</a:t>
          </a:r>
          <a:endParaRPr lang="en-US" b="1" dirty="0"/>
        </a:p>
      </dgm:t>
    </dgm:pt>
    <dgm:pt modelId="{C9AB8DB3-7619-40EA-B4B3-9B5E30C36D85}" type="parTrans" cxnId="{01BFFAB1-8574-4E01-81DB-02F835141137}">
      <dgm:prSet/>
      <dgm:spPr/>
      <dgm:t>
        <a:bodyPr/>
        <a:lstStyle/>
        <a:p>
          <a:endParaRPr lang="en-US"/>
        </a:p>
      </dgm:t>
    </dgm:pt>
    <dgm:pt modelId="{524F6F12-A76D-425A-B0A0-A7326C34B144}" type="sibTrans" cxnId="{01BFFAB1-8574-4E01-81DB-02F835141137}">
      <dgm:prSet phldrT="3" phldr="0"/>
      <dgm:spPr/>
      <dgm:t>
        <a:bodyPr/>
        <a:lstStyle/>
        <a:p>
          <a:r>
            <a:rPr lang="en-US"/>
            <a:t>3</a:t>
          </a:r>
        </a:p>
      </dgm:t>
    </dgm:pt>
    <dgm:pt modelId="{97AEFEC5-7FFB-4E86-97E5-E77305279D5A}" type="pres">
      <dgm:prSet presAssocID="{9355D69F-D416-404B-BA0D-9F23047EE48B}" presName="Name0" presStyleCnt="0">
        <dgm:presLayoutVars>
          <dgm:animLvl val="lvl"/>
          <dgm:resizeHandles val="exact"/>
        </dgm:presLayoutVars>
      </dgm:prSet>
      <dgm:spPr/>
    </dgm:pt>
    <dgm:pt modelId="{8B9040CF-A714-44C5-B767-E99119A87A95}" type="pres">
      <dgm:prSet presAssocID="{2DC161C0-174C-4016-9632-960E056BD027}" presName="compositeNode" presStyleCnt="0">
        <dgm:presLayoutVars>
          <dgm:bulletEnabled val="1"/>
        </dgm:presLayoutVars>
      </dgm:prSet>
      <dgm:spPr/>
    </dgm:pt>
    <dgm:pt modelId="{12EB901C-413D-4D16-9C7F-3E189E5BD334}" type="pres">
      <dgm:prSet presAssocID="{2DC161C0-174C-4016-9632-960E056BD027}" presName="bgRect" presStyleLbl="bgAccFollowNode1" presStyleIdx="0" presStyleCnt="3"/>
      <dgm:spPr/>
    </dgm:pt>
    <dgm:pt modelId="{E4B1FD76-91EE-4DEA-8D29-A0E85B96A61D}" type="pres">
      <dgm:prSet presAssocID="{D506B6E2-DDAC-46EB-9816-A30DE53FC4AA}" presName="sibTransNodeCircle" presStyleLbl="alignNode1" presStyleIdx="0" presStyleCnt="6">
        <dgm:presLayoutVars>
          <dgm:chMax val="0"/>
          <dgm:bulletEnabled/>
        </dgm:presLayoutVars>
      </dgm:prSet>
      <dgm:spPr/>
    </dgm:pt>
    <dgm:pt modelId="{095979A9-8B15-4672-8B6C-E7E28C3B9E6C}" type="pres">
      <dgm:prSet presAssocID="{2DC161C0-174C-4016-9632-960E056BD027}" presName="bottomLine" presStyleLbl="alignNode1" presStyleIdx="1" presStyleCnt="6">
        <dgm:presLayoutVars/>
      </dgm:prSet>
      <dgm:spPr/>
    </dgm:pt>
    <dgm:pt modelId="{6E37D36F-3FC7-401A-8786-FEC90BC14D54}" type="pres">
      <dgm:prSet presAssocID="{2DC161C0-174C-4016-9632-960E056BD027}" presName="nodeText" presStyleLbl="bgAccFollowNode1" presStyleIdx="0" presStyleCnt="3">
        <dgm:presLayoutVars>
          <dgm:bulletEnabled val="1"/>
        </dgm:presLayoutVars>
      </dgm:prSet>
      <dgm:spPr/>
    </dgm:pt>
    <dgm:pt modelId="{0A5FC90A-0EB0-43F9-82F3-379CF3B9D973}" type="pres">
      <dgm:prSet presAssocID="{D506B6E2-DDAC-46EB-9816-A30DE53FC4AA}" presName="sibTrans" presStyleCnt="0"/>
      <dgm:spPr/>
    </dgm:pt>
    <dgm:pt modelId="{3FDCBB58-997C-45DB-82C0-FEF3142DD5A3}" type="pres">
      <dgm:prSet presAssocID="{71A70C57-9B11-4AE1-9C0D-849034C37BE9}" presName="compositeNode" presStyleCnt="0">
        <dgm:presLayoutVars>
          <dgm:bulletEnabled val="1"/>
        </dgm:presLayoutVars>
      </dgm:prSet>
      <dgm:spPr/>
    </dgm:pt>
    <dgm:pt modelId="{D83F55B0-1B3E-4D2A-9A90-D0315C7404A9}" type="pres">
      <dgm:prSet presAssocID="{71A70C57-9B11-4AE1-9C0D-849034C37BE9}" presName="bgRect" presStyleLbl="bgAccFollowNode1" presStyleIdx="1" presStyleCnt="3"/>
      <dgm:spPr/>
    </dgm:pt>
    <dgm:pt modelId="{B596044E-A4B1-4708-BEC9-6EDB261E6C88}" type="pres">
      <dgm:prSet presAssocID="{17EC1F00-D76C-4A00-BC30-98DC5454EFF4}" presName="sibTransNodeCircle" presStyleLbl="alignNode1" presStyleIdx="2" presStyleCnt="6">
        <dgm:presLayoutVars>
          <dgm:chMax val="0"/>
          <dgm:bulletEnabled/>
        </dgm:presLayoutVars>
      </dgm:prSet>
      <dgm:spPr/>
    </dgm:pt>
    <dgm:pt modelId="{D9244641-4CFE-4DAA-AF7E-5AA727295128}" type="pres">
      <dgm:prSet presAssocID="{71A70C57-9B11-4AE1-9C0D-849034C37BE9}" presName="bottomLine" presStyleLbl="alignNode1" presStyleIdx="3" presStyleCnt="6">
        <dgm:presLayoutVars/>
      </dgm:prSet>
      <dgm:spPr/>
    </dgm:pt>
    <dgm:pt modelId="{67D0A427-F19B-4CD4-AC6F-4FE630FAED4F}" type="pres">
      <dgm:prSet presAssocID="{71A70C57-9B11-4AE1-9C0D-849034C37BE9}" presName="nodeText" presStyleLbl="bgAccFollowNode1" presStyleIdx="1" presStyleCnt="3">
        <dgm:presLayoutVars>
          <dgm:bulletEnabled val="1"/>
        </dgm:presLayoutVars>
      </dgm:prSet>
      <dgm:spPr/>
    </dgm:pt>
    <dgm:pt modelId="{A0F5FD8E-13B2-4694-B2A7-C01BCD3A785E}" type="pres">
      <dgm:prSet presAssocID="{17EC1F00-D76C-4A00-BC30-98DC5454EFF4}" presName="sibTrans" presStyleCnt="0"/>
      <dgm:spPr/>
    </dgm:pt>
    <dgm:pt modelId="{F8DCCB43-4F37-4D0C-8158-D14CDAAD4092}" type="pres">
      <dgm:prSet presAssocID="{08915C34-F191-48DA-9736-8B8D13D65A2E}" presName="compositeNode" presStyleCnt="0">
        <dgm:presLayoutVars>
          <dgm:bulletEnabled val="1"/>
        </dgm:presLayoutVars>
      </dgm:prSet>
      <dgm:spPr/>
    </dgm:pt>
    <dgm:pt modelId="{6F0D40E9-D7D0-49F9-8798-492E9D815E7D}" type="pres">
      <dgm:prSet presAssocID="{08915C34-F191-48DA-9736-8B8D13D65A2E}" presName="bgRect" presStyleLbl="bgAccFollowNode1" presStyleIdx="2" presStyleCnt="3"/>
      <dgm:spPr/>
    </dgm:pt>
    <dgm:pt modelId="{2C726241-B9F6-4061-9142-9BF0A8807B42}" type="pres">
      <dgm:prSet presAssocID="{524F6F12-A76D-425A-B0A0-A7326C34B144}" presName="sibTransNodeCircle" presStyleLbl="alignNode1" presStyleIdx="4" presStyleCnt="6">
        <dgm:presLayoutVars>
          <dgm:chMax val="0"/>
          <dgm:bulletEnabled/>
        </dgm:presLayoutVars>
      </dgm:prSet>
      <dgm:spPr/>
    </dgm:pt>
    <dgm:pt modelId="{68D25D51-8DE0-4BC4-B707-F854FD1D2C4F}" type="pres">
      <dgm:prSet presAssocID="{08915C34-F191-48DA-9736-8B8D13D65A2E}" presName="bottomLine" presStyleLbl="alignNode1" presStyleIdx="5" presStyleCnt="6">
        <dgm:presLayoutVars/>
      </dgm:prSet>
      <dgm:spPr/>
    </dgm:pt>
    <dgm:pt modelId="{276DFCBD-F038-4FC8-A5BA-09CC29E0D1AF}" type="pres">
      <dgm:prSet presAssocID="{08915C34-F191-48DA-9736-8B8D13D65A2E}" presName="nodeText" presStyleLbl="bgAccFollowNode1" presStyleIdx="2" presStyleCnt="3">
        <dgm:presLayoutVars>
          <dgm:bulletEnabled val="1"/>
        </dgm:presLayoutVars>
      </dgm:prSet>
      <dgm:spPr/>
    </dgm:pt>
  </dgm:ptLst>
  <dgm:cxnLst>
    <dgm:cxn modelId="{8B019230-4856-439C-A5A9-F8269EE0D997}" type="presOf" srcId="{9355D69F-D416-404B-BA0D-9F23047EE48B}" destId="{97AEFEC5-7FFB-4E86-97E5-E77305279D5A}" srcOrd="0" destOrd="0" presId="urn:microsoft.com/office/officeart/2016/7/layout/BasicLinearProcessNumbered"/>
    <dgm:cxn modelId="{71857037-DAB4-4C57-B0C9-5CFF5FCA0255}" type="presOf" srcId="{71A70C57-9B11-4AE1-9C0D-849034C37BE9}" destId="{D83F55B0-1B3E-4D2A-9A90-D0315C7404A9}" srcOrd="0" destOrd="0" presId="urn:microsoft.com/office/officeart/2016/7/layout/BasicLinearProcessNumbered"/>
    <dgm:cxn modelId="{33E1594C-CE62-4709-88C3-91077EF8102E}" srcId="{9355D69F-D416-404B-BA0D-9F23047EE48B}" destId="{2DC161C0-174C-4016-9632-960E056BD027}" srcOrd="0" destOrd="0" parTransId="{EF2BFDDA-2949-42F9-B31B-FCFDC1E4352F}" sibTransId="{D506B6E2-DDAC-46EB-9816-A30DE53FC4AA}"/>
    <dgm:cxn modelId="{37F0FC4F-28CB-425D-A42D-D7973250C933}" type="presOf" srcId="{17EC1F00-D76C-4A00-BC30-98DC5454EFF4}" destId="{B596044E-A4B1-4708-BEC9-6EDB261E6C88}" srcOrd="0" destOrd="0" presId="urn:microsoft.com/office/officeart/2016/7/layout/BasicLinearProcessNumbered"/>
    <dgm:cxn modelId="{6A52DD78-AD06-4188-B2DB-8CCBC5991E16}" type="presOf" srcId="{2DC161C0-174C-4016-9632-960E056BD027}" destId="{12EB901C-413D-4D16-9C7F-3E189E5BD334}" srcOrd="0" destOrd="0" presId="urn:microsoft.com/office/officeart/2016/7/layout/BasicLinearProcessNumbered"/>
    <dgm:cxn modelId="{A89D167D-8049-4DA8-B291-79E2D0C3055F}" srcId="{9355D69F-D416-404B-BA0D-9F23047EE48B}" destId="{71A70C57-9B11-4AE1-9C0D-849034C37BE9}" srcOrd="1" destOrd="0" parTransId="{02F16114-1314-4D1A-B79E-5BA640932FBA}" sibTransId="{17EC1F00-D76C-4A00-BC30-98DC5454EFF4}"/>
    <dgm:cxn modelId="{558712A6-8CE7-413C-A15B-3DB11A0FC67D}" type="presOf" srcId="{2DC161C0-174C-4016-9632-960E056BD027}" destId="{6E37D36F-3FC7-401A-8786-FEC90BC14D54}" srcOrd="1" destOrd="0" presId="urn:microsoft.com/office/officeart/2016/7/layout/BasicLinearProcessNumbered"/>
    <dgm:cxn modelId="{01BFFAB1-8574-4E01-81DB-02F835141137}" srcId="{9355D69F-D416-404B-BA0D-9F23047EE48B}" destId="{08915C34-F191-48DA-9736-8B8D13D65A2E}" srcOrd="2" destOrd="0" parTransId="{C9AB8DB3-7619-40EA-B4B3-9B5E30C36D85}" sibTransId="{524F6F12-A76D-425A-B0A0-A7326C34B144}"/>
    <dgm:cxn modelId="{D63687BA-20F9-4F41-8A4C-BD0C27C9611F}" type="presOf" srcId="{08915C34-F191-48DA-9736-8B8D13D65A2E}" destId="{276DFCBD-F038-4FC8-A5BA-09CC29E0D1AF}" srcOrd="1" destOrd="0" presId="urn:microsoft.com/office/officeart/2016/7/layout/BasicLinearProcessNumbered"/>
    <dgm:cxn modelId="{C471DABC-FA5F-4B8C-A6E1-A1F504940CF5}" type="presOf" srcId="{71A70C57-9B11-4AE1-9C0D-849034C37BE9}" destId="{67D0A427-F19B-4CD4-AC6F-4FE630FAED4F}" srcOrd="1" destOrd="0" presId="urn:microsoft.com/office/officeart/2016/7/layout/BasicLinearProcessNumbered"/>
    <dgm:cxn modelId="{A498C4C3-A5E1-48BD-A6CC-0125467FAD1B}" type="presOf" srcId="{524F6F12-A76D-425A-B0A0-A7326C34B144}" destId="{2C726241-B9F6-4061-9142-9BF0A8807B42}" srcOrd="0" destOrd="0" presId="urn:microsoft.com/office/officeart/2016/7/layout/BasicLinearProcessNumbered"/>
    <dgm:cxn modelId="{DB76CDCE-DA2C-447E-A7B9-776B11CEFE91}" type="presOf" srcId="{D506B6E2-DDAC-46EB-9816-A30DE53FC4AA}" destId="{E4B1FD76-91EE-4DEA-8D29-A0E85B96A61D}" srcOrd="0" destOrd="0" presId="urn:microsoft.com/office/officeart/2016/7/layout/BasicLinearProcessNumbered"/>
    <dgm:cxn modelId="{56C167FA-1349-41AE-BCCA-7C6897146EAB}" type="presOf" srcId="{08915C34-F191-48DA-9736-8B8D13D65A2E}" destId="{6F0D40E9-D7D0-49F9-8798-492E9D815E7D}" srcOrd="0" destOrd="0" presId="urn:microsoft.com/office/officeart/2016/7/layout/BasicLinearProcessNumbered"/>
    <dgm:cxn modelId="{57AE870F-DE27-47EB-BFF4-022CC3D51FC3}" type="presParOf" srcId="{97AEFEC5-7FFB-4E86-97E5-E77305279D5A}" destId="{8B9040CF-A714-44C5-B767-E99119A87A95}" srcOrd="0" destOrd="0" presId="urn:microsoft.com/office/officeart/2016/7/layout/BasicLinearProcessNumbered"/>
    <dgm:cxn modelId="{0D8F9014-228F-4CAD-836F-667134186580}" type="presParOf" srcId="{8B9040CF-A714-44C5-B767-E99119A87A95}" destId="{12EB901C-413D-4D16-9C7F-3E189E5BD334}" srcOrd="0" destOrd="0" presId="urn:microsoft.com/office/officeart/2016/7/layout/BasicLinearProcessNumbered"/>
    <dgm:cxn modelId="{51D96DAC-072F-4351-88DF-384CFC3C3FF8}" type="presParOf" srcId="{8B9040CF-A714-44C5-B767-E99119A87A95}" destId="{E4B1FD76-91EE-4DEA-8D29-A0E85B96A61D}" srcOrd="1" destOrd="0" presId="urn:microsoft.com/office/officeart/2016/7/layout/BasicLinearProcessNumbered"/>
    <dgm:cxn modelId="{80A8F286-01FA-47F9-8E10-F1BA724363DA}" type="presParOf" srcId="{8B9040CF-A714-44C5-B767-E99119A87A95}" destId="{095979A9-8B15-4672-8B6C-E7E28C3B9E6C}" srcOrd="2" destOrd="0" presId="urn:microsoft.com/office/officeart/2016/7/layout/BasicLinearProcessNumbered"/>
    <dgm:cxn modelId="{492A4806-6FD9-4DBD-B7CE-BA8573495017}" type="presParOf" srcId="{8B9040CF-A714-44C5-B767-E99119A87A95}" destId="{6E37D36F-3FC7-401A-8786-FEC90BC14D54}" srcOrd="3" destOrd="0" presId="urn:microsoft.com/office/officeart/2016/7/layout/BasicLinearProcessNumbered"/>
    <dgm:cxn modelId="{EA5BDE8E-64D5-4025-B8E8-5C66D8807541}" type="presParOf" srcId="{97AEFEC5-7FFB-4E86-97E5-E77305279D5A}" destId="{0A5FC90A-0EB0-43F9-82F3-379CF3B9D973}" srcOrd="1" destOrd="0" presId="urn:microsoft.com/office/officeart/2016/7/layout/BasicLinearProcessNumbered"/>
    <dgm:cxn modelId="{A9918D19-D35B-4FD9-907A-94D4009B9B63}" type="presParOf" srcId="{97AEFEC5-7FFB-4E86-97E5-E77305279D5A}" destId="{3FDCBB58-997C-45DB-82C0-FEF3142DD5A3}" srcOrd="2" destOrd="0" presId="urn:microsoft.com/office/officeart/2016/7/layout/BasicLinearProcessNumbered"/>
    <dgm:cxn modelId="{BE973131-55A8-414E-A563-D470FECFD457}" type="presParOf" srcId="{3FDCBB58-997C-45DB-82C0-FEF3142DD5A3}" destId="{D83F55B0-1B3E-4D2A-9A90-D0315C7404A9}" srcOrd="0" destOrd="0" presId="urn:microsoft.com/office/officeart/2016/7/layout/BasicLinearProcessNumbered"/>
    <dgm:cxn modelId="{5E4DC38B-DB65-4237-9B32-A11E4D17774F}" type="presParOf" srcId="{3FDCBB58-997C-45DB-82C0-FEF3142DD5A3}" destId="{B596044E-A4B1-4708-BEC9-6EDB261E6C88}" srcOrd="1" destOrd="0" presId="urn:microsoft.com/office/officeart/2016/7/layout/BasicLinearProcessNumbered"/>
    <dgm:cxn modelId="{C3CD9C01-6006-428A-89DB-05BD4A8583E8}" type="presParOf" srcId="{3FDCBB58-997C-45DB-82C0-FEF3142DD5A3}" destId="{D9244641-4CFE-4DAA-AF7E-5AA727295128}" srcOrd="2" destOrd="0" presId="urn:microsoft.com/office/officeart/2016/7/layout/BasicLinearProcessNumbered"/>
    <dgm:cxn modelId="{5C0EEA4C-C671-4238-9F5C-26EFE436E36B}" type="presParOf" srcId="{3FDCBB58-997C-45DB-82C0-FEF3142DD5A3}" destId="{67D0A427-F19B-4CD4-AC6F-4FE630FAED4F}" srcOrd="3" destOrd="0" presId="urn:microsoft.com/office/officeart/2016/7/layout/BasicLinearProcessNumbered"/>
    <dgm:cxn modelId="{13333AEC-6991-4198-9504-E88E636706E2}" type="presParOf" srcId="{97AEFEC5-7FFB-4E86-97E5-E77305279D5A}" destId="{A0F5FD8E-13B2-4694-B2A7-C01BCD3A785E}" srcOrd="3" destOrd="0" presId="urn:microsoft.com/office/officeart/2016/7/layout/BasicLinearProcessNumbered"/>
    <dgm:cxn modelId="{A02E8C57-6ED1-4991-A03A-FBB5D6159154}" type="presParOf" srcId="{97AEFEC5-7FFB-4E86-97E5-E77305279D5A}" destId="{F8DCCB43-4F37-4D0C-8158-D14CDAAD4092}" srcOrd="4" destOrd="0" presId="urn:microsoft.com/office/officeart/2016/7/layout/BasicLinearProcessNumbered"/>
    <dgm:cxn modelId="{2F2F6CD2-3A79-418A-A90F-70CF944D1FF8}" type="presParOf" srcId="{F8DCCB43-4F37-4D0C-8158-D14CDAAD4092}" destId="{6F0D40E9-D7D0-49F9-8798-492E9D815E7D}" srcOrd="0" destOrd="0" presId="urn:microsoft.com/office/officeart/2016/7/layout/BasicLinearProcessNumbered"/>
    <dgm:cxn modelId="{78F14B67-0863-4277-986C-A5E6E459C693}" type="presParOf" srcId="{F8DCCB43-4F37-4D0C-8158-D14CDAAD4092}" destId="{2C726241-B9F6-4061-9142-9BF0A8807B42}" srcOrd="1" destOrd="0" presId="urn:microsoft.com/office/officeart/2016/7/layout/BasicLinearProcessNumbered"/>
    <dgm:cxn modelId="{4E02C296-C095-4062-9241-AC344B939CBE}" type="presParOf" srcId="{F8DCCB43-4F37-4D0C-8158-D14CDAAD4092}" destId="{68D25D51-8DE0-4BC4-B707-F854FD1D2C4F}" srcOrd="2" destOrd="0" presId="urn:microsoft.com/office/officeart/2016/7/layout/BasicLinearProcessNumbered"/>
    <dgm:cxn modelId="{BE330666-D579-465C-B22B-7D2473185AAB}" type="presParOf" srcId="{F8DCCB43-4F37-4D0C-8158-D14CDAAD4092}" destId="{276DFCBD-F038-4FC8-A5BA-09CC29E0D1A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303186-B77B-4F91-85EE-71A1846C7645}" type="doc">
      <dgm:prSet loTypeId="urn:microsoft.com/office/officeart/2016/7/layout/VerticalHollowActionList" loCatId="List" qsTypeId="urn:microsoft.com/office/officeart/2005/8/quickstyle/simple1" qsCatId="simple" csTypeId="urn:microsoft.com/office/officeart/2005/8/colors/colorful5" csCatId="colorful"/>
      <dgm:spPr/>
      <dgm:t>
        <a:bodyPr/>
        <a:lstStyle/>
        <a:p>
          <a:endParaRPr lang="en-US"/>
        </a:p>
      </dgm:t>
    </dgm:pt>
    <dgm:pt modelId="{91A9F237-0B53-42E1-9A6E-7E3BC6B34B4C}">
      <dgm:prSet/>
      <dgm:spPr/>
      <dgm:t>
        <a:bodyPr/>
        <a:lstStyle/>
        <a:p>
          <a:r>
            <a:rPr lang="en-US"/>
            <a:t>Be</a:t>
          </a:r>
        </a:p>
      </dgm:t>
    </dgm:pt>
    <dgm:pt modelId="{AFBE8A39-E91A-42D7-8679-A3EC0F2E1957}" type="parTrans" cxnId="{06798C64-BD14-47FC-8D9B-8FE22AE0162F}">
      <dgm:prSet/>
      <dgm:spPr/>
      <dgm:t>
        <a:bodyPr/>
        <a:lstStyle/>
        <a:p>
          <a:endParaRPr lang="en-US"/>
        </a:p>
      </dgm:t>
    </dgm:pt>
    <dgm:pt modelId="{22464765-7D69-4205-A339-4E8CDD9468BF}" type="sibTrans" cxnId="{06798C64-BD14-47FC-8D9B-8FE22AE0162F}">
      <dgm:prSet/>
      <dgm:spPr/>
      <dgm:t>
        <a:bodyPr/>
        <a:lstStyle/>
        <a:p>
          <a:endParaRPr lang="en-US"/>
        </a:p>
      </dgm:t>
    </dgm:pt>
    <dgm:pt modelId="{193E112E-0494-4F0E-A3DF-3B58C1FFB0D7}">
      <dgm:prSet/>
      <dgm:spPr/>
      <dgm:t>
        <a:bodyPr/>
        <a:lstStyle/>
        <a:p>
          <a:r>
            <a:rPr lang="en-US"/>
            <a:t>Be patient and never rush into things.</a:t>
          </a:r>
        </a:p>
      </dgm:t>
    </dgm:pt>
    <dgm:pt modelId="{E9E63A92-BFDD-4CB3-A8F2-B8A17B754C7C}" type="parTrans" cxnId="{8F33D139-3156-4818-B8FF-C852094EAFD1}">
      <dgm:prSet/>
      <dgm:spPr/>
      <dgm:t>
        <a:bodyPr/>
        <a:lstStyle/>
        <a:p>
          <a:endParaRPr lang="en-US"/>
        </a:p>
      </dgm:t>
    </dgm:pt>
    <dgm:pt modelId="{14BA23C8-EAB8-45E9-8D7D-35BDB6DC0C08}" type="sibTrans" cxnId="{8F33D139-3156-4818-B8FF-C852094EAFD1}">
      <dgm:prSet/>
      <dgm:spPr/>
      <dgm:t>
        <a:bodyPr/>
        <a:lstStyle/>
        <a:p>
          <a:endParaRPr lang="en-US"/>
        </a:p>
      </dgm:t>
    </dgm:pt>
    <dgm:pt modelId="{D398DE4D-F4D2-4184-8686-4535717D15D5}">
      <dgm:prSet/>
      <dgm:spPr/>
      <dgm:t>
        <a:bodyPr/>
        <a:lstStyle/>
        <a:p>
          <a:r>
            <a:rPr lang="en-US"/>
            <a:t>Offer</a:t>
          </a:r>
        </a:p>
      </dgm:t>
    </dgm:pt>
    <dgm:pt modelId="{8ED8DBA3-61B8-45EE-88BD-3352818A9C60}" type="parTrans" cxnId="{25FA3F1D-43EB-4807-B49C-CA411EAD387D}">
      <dgm:prSet/>
      <dgm:spPr/>
      <dgm:t>
        <a:bodyPr/>
        <a:lstStyle/>
        <a:p>
          <a:endParaRPr lang="en-US"/>
        </a:p>
      </dgm:t>
    </dgm:pt>
    <dgm:pt modelId="{8097B328-812C-4146-9635-6AD76109F76C}" type="sibTrans" cxnId="{25FA3F1D-43EB-4807-B49C-CA411EAD387D}">
      <dgm:prSet/>
      <dgm:spPr/>
      <dgm:t>
        <a:bodyPr/>
        <a:lstStyle/>
        <a:p>
          <a:endParaRPr lang="en-US"/>
        </a:p>
      </dgm:t>
    </dgm:pt>
    <dgm:pt modelId="{36AE85BC-BD58-45DD-839F-608412712535}">
      <dgm:prSet/>
      <dgm:spPr/>
      <dgm:t>
        <a:bodyPr/>
        <a:lstStyle/>
        <a:p>
          <a:r>
            <a:rPr lang="en-US" dirty="0"/>
            <a:t>Offer two rakat's </a:t>
          </a:r>
          <a:r>
            <a:rPr lang="en-US" dirty="0" err="1"/>
            <a:t>Salahtu</a:t>
          </a:r>
          <a:r>
            <a:rPr lang="en-US" dirty="0"/>
            <a:t> Shukr </a:t>
          </a:r>
        </a:p>
      </dgm:t>
    </dgm:pt>
    <dgm:pt modelId="{D06D0C99-074F-482A-9B57-0CC58D0C3FAD}" type="parTrans" cxnId="{18422A61-B8BB-4E7C-BD0A-D3A28E9D59EB}">
      <dgm:prSet/>
      <dgm:spPr/>
      <dgm:t>
        <a:bodyPr/>
        <a:lstStyle/>
        <a:p>
          <a:endParaRPr lang="en-US"/>
        </a:p>
      </dgm:t>
    </dgm:pt>
    <dgm:pt modelId="{4D5C61B6-2043-4A93-A0C1-102A4050ED26}" type="sibTrans" cxnId="{18422A61-B8BB-4E7C-BD0A-D3A28E9D59EB}">
      <dgm:prSet/>
      <dgm:spPr/>
      <dgm:t>
        <a:bodyPr/>
        <a:lstStyle/>
        <a:p>
          <a:endParaRPr lang="en-US"/>
        </a:p>
      </dgm:t>
    </dgm:pt>
    <dgm:pt modelId="{66F87DB7-DB41-4AB5-A39A-393B4E98E6A7}">
      <dgm:prSet/>
      <dgm:spPr/>
      <dgm:t>
        <a:bodyPr/>
        <a:lstStyle/>
        <a:p>
          <a:r>
            <a:rPr lang="en-US"/>
            <a:t>Get</a:t>
          </a:r>
        </a:p>
      </dgm:t>
    </dgm:pt>
    <dgm:pt modelId="{9D437C7E-5438-4DBD-B0CC-5BAD8AB8122A}" type="parTrans" cxnId="{4D43CC34-DF67-496E-B3CE-D5CD302CC1DB}">
      <dgm:prSet/>
      <dgm:spPr/>
      <dgm:t>
        <a:bodyPr/>
        <a:lstStyle/>
        <a:p>
          <a:endParaRPr lang="en-US"/>
        </a:p>
      </dgm:t>
    </dgm:pt>
    <dgm:pt modelId="{6896632B-89E9-4EC2-9162-07FDA8EE7122}" type="sibTrans" cxnId="{4D43CC34-DF67-496E-B3CE-D5CD302CC1DB}">
      <dgm:prSet/>
      <dgm:spPr/>
      <dgm:t>
        <a:bodyPr/>
        <a:lstStyle/>
        <a:p>
          <a:endParaRPr lang="en-US"/>
        </a:p>
      </dgm:t>
    </dgm:pt>
    <dgm:pt modelId="{B1C0083E-5C47-466A-A7E1-DF267D1061EA}">
      <dgm:prSet/>
      <dgm:spPr/>
      <dgm:t>
        <a:bodyPr/>
        <a:lstStyle/>
        <a:p>
          <a:pPr rtl="0"/>
          <a:r>
            <a:rPr lang="en-US"/>
            <a:t>Get to know </a:t>
          </a:r>
          <a:r>
            <a:rPr lang="en-US">
              <a:latin typeface="Calibri Light" panose="020F0302020204030204"/>
            </a:rPr>
            <a:t>each other first</a:t>
          </a:r>
          <a:r>
            <a:rPr lang="en-US"/>
            <a:t>. </a:t>
          </a:r>
        </a:p>
      </dgm:t>
    </dgm:pt>
    <dgm:pt modelId="{82CE1466-6F2D-4A1F-99CF-071D6B8037C8}" type="parTrans" cxnId="{A990426A-CE5B-4F53-96AE-C06151F32666}">
      <dgm:prSet/>
      <dgm:spPr/>
      <dgm:t>
        <a:bodyPr/>
        <a:lstStyle/>
        <a:p>
          <a:endParaRPr lang="en-US"/>
        </a:p>
      </dgm:t>
    </dgm:pt>
    <dgm:pt modelId="{2BC3AB4D-4EA3-4C0F-859F-4697F27A0D13}" type="sibTrans" cxnId="{A990426A-CE5B-4F53-96AE-C06151F32666}">
      <dgm:prSet/>
      <dgm:spPr/>
      <dgm:t>
        <a:bodyPr/>
        <a:lstStyle/>
        <a:p>
          <a:endParaRPr lang="en-US"/>
        </a:p>
      </dgm:t>
    </dgm:pt>
    <dgm:pt modelId="{E8691219-09DB-4AB1-9FA3-3F83BFBFEF4E}">
      <dgm:prSet/>
      <dgm:spPr/>
      <dgm:t>
        <a:bodyPr/>
        <a:lstStyle/>
        <a:p>
          <a:r>
            <a:rPr lang="en-US"/>
            <a:t>Recite</a:t>
          </a:r>
        </a:p>
      </dgm:t>
    </dgm:pt>
    <dgm:pt modelId="{28360FB8-893F-4377-A48C-34221DEEBF83}" type="parTrans" cxnId="{FE8F13AD-490B-4058-9C49-6CE36E64BADD}">
      <dgm:prSet/>
      <dgm:spPr/>
      <dgm:t>
        <a:bodyPr/>
        <a:lstStyle/>
        <a:p>
          <a:endParaRPr lang="en-US"/>
        </a:p>
      </dgm:t>
    </dgm:pt>
    <dgm:pt modelId="{FEF15AA6-27F1-4437-8071-6B16642B1618}" type="sibTrans" cxnId="{FE8F13AD-490B-4058-9C49-6CE36E64BADD}">
      <dgm:prSet/>
      <dgm:spPr/>
      <dgm:t>
        <a:bodyPr/>
        <a:lstStyle/>
        <a:p>
          <a:endParaRPr lang="en-US"/>
        </a:p>
      </dgm:t>
    </dgm:pt>
    <dgm:pt modelId="{3909D404-E9EF-40B8-877F-09534F75FA15}">
      <dgm:prSet/>
      <dgm:spPr/>
      <dgm:t>
        <a:bodyPr/>
        <a:lstStyle/>
        <a:p>
          <a:r>
            <a:rPr lang="en-US"/>
            <a:t>Recite the recommended Dua; praying for each other's blessings.</a:t>
          </a:r>
        </a:p>
      </dgm:t>
    </dgm:pt>
    <dgm:pt modelId="{1FFCD699-8495-4AA1-AEF2-305BBBC58DE3}" type="parTrans" cxnId="{849A5CDC-8796-4BD2-A808-E065F938F791}">
      <dgm:prSet/>
      <dgm:spPr/>
      <dgm:t>
        <a:bodyPr/>
        <a:lstStyle/>
        <a:p>
          <a:endParaRPr lang="en-US"/>
        </a:p>
      </dgm:t>
    </dgm:pt>
    <dgm:pt modelId="{346FAA49-303D-4CA8-A463-BCA346DB9A41}" type="sibTrans" cxnId="{849A5CDC-8796-4BD2-A808-E065F938F791}">
      <dgm:prSet/>
      <dgm:spPr/>
      <dgm:t>
        <a:bodyPr/>
        <a:lstStyle/>
        <a:p>
          <a:endParaRPr lang="en-US"/>
        </a:p>
      </dgm:t>
    </dgm:pt>
    <dgm:pt modelId="{57554FA2-27BD-4991-919A-A070BD57185B}">
      <dgm:prSet/>
      <dgm:spPr/>
      <dgm:t>
        <a:bodyPr/>
        <a:lstStyle/>
        <a:p>
          <a:r>
            <a:rPr lang="en-US"/>
            <a:t>Learn about</a:t>
          </a:r>
        </a:p>
      </dgm:t>
    </dgm:pt>
    <dgm:pt modelId="{C9D5DCD3-9E99-4583-A2F4-C7179EBA3750}" type="parTrans" cxnId="{A8C5D64F-214E-46A1-89A9-D1BAEE7525CF}">
      <dgm:prSet/>
      <dgm:spPr/>
      <dgm:t>
        <a:bodyPr/>
        <a:lstStyle/>
        <a:p>
          <a:endParaRPr lang="en-US"/>
        </a:p>
      </dgm:t>
    </dgm:pt>
    <dgm:pt modelId="{A565E0C9-B142-4A55-A215-E83D748253ED}" type="sibTrans" cxnId="{A8C5D64F-214E-46A1-89A9-D1BAEE7525CF}">
      <dgm:prSet/>
      <dgm:spPr/>
      <dgm:t>
        <a:bodyPr/>
        <a:lstStyle/>
        <a:p>
          <a:endParaRPr lang="en-US"/>
        </a:p>
      </dgm:t>
    </dgm:pt>
    <dgm:pt modelId="{63DD0162-CB87-4E5E-8C3C-25C47A9100E4}">
      <dgm:prSet/>
      <dgm:spPr/>
      <dgm:t>
        <a:bodyPr/>
        <a:lstStyle/>
        <a:p>
          <a:r>
            <a:rPr lang="en-US"/>
            <a:t>learn about the  etiquettes of intimacy beforehand. </a:t>
          </a:r>
        </a:p>
      </dgm:t>
    </dgm:pt>
    <dgm:pt modelId="{EF0C18C7-C0EC-4E91-BC62-D36121A126DC}" type="parTrans" cxnId="{AD752C02-EDB1-4084-8564-E8F1D9FAE701}">
      <dgm:prSet/>
      <dgm:spPr/>
      <dgm:t>
        <a:bodyPr/>
        <a:lstStyle/>
        <a:p>
          <a:endParaRPr lang="en-US"/>
        </a:p>
      </dgm:t>
    </dgm:pt>
    <dgm:pt modelId="{AB7909E5-A0C4-4F52-8EB2-0673D7847CBC}" type="sibTrans" cxnId="{AD752C02-EDB1-4084-8564-E8F1D9FAE701}">
      <dgm:prSet/>
      <dgm:spPr/>
      <dgm:t>
        <a:bodyPr/>
        <a:lstStyle/>
        <a:p>
          <a:endParaRPr lang="en-US"/>
        </a:p>
      </dgm:t>
    </dgm:pt>
    <dgm:pt modelId="{44569E3E-4027-4773-8508-ECC21202A066}">
      <dgm:prSet/>
      <dgm:spPr/>
      <dgm:t>
        <a:bodyPr/>
        <a:lstStyle/>
        <a:p>
          <a:r>
            <a:rPr lang="en-US"/>
            <a:t>Ensure</a:t>
          </a:r>
        </a:p>
      </dgm:t>
    </dgm:pt>
    <dgm:pt modelId="{DAF47AAE-61CD-4488-AD66-A53F6C58F252}" type="parTrans" cxnId="{B659900C-DCB4-44FE-98CA-EE5D496CF316}">
      <dgm:prSet/>
      <dgm:spPr/>
      <dgm:t>
        <a:bodyPr/>
        <a:lstStyle/>
        <a:p>
          <a:endParaRPr lang="en-US"/>
        </a:p>
      </dgm:t>
    </dgm:pt>
    <dgm:pt modelId="{7431D141-6C0B-47A4-AE9F-34F5BEE58CA9}" type="sibTrans" cxnId="{B659900C-DCB4-44FE-98CA-EE5D496CF316}">
      <dgm:prSet/>
      <dgm:spPr/>
      <dgm:t>
        <a:bodyPr/>
        <a:lstStyle/>
        <a:p>
          <a:endParaRPr lang="en-US"/>
        </a:p>
      </dgm:t>
    </dgm:pt>
    <dgm:pt modelId="{56F8E50F-A58E-448F-A9E5-20811D39198F}">
      <dgm:prSet/>
      <dgm:spPr/>
      <dgm:t>
        <a:bodyPr/>
        <a:lstStyle/>
        <a:p>
          <a:r>
            <a:rPr lang="en-US"/>
            <a:t>Ensure you both study the Islamic rights of each other. </a:t>
          </a:r>
        </a:p>
      </dgm:t>
    </dgm:pt>
    <dgm:pt modelId="{5C62FA06-E374-41B4-862C-DA42822F6589}" type="parTrans" cxnId="{9E8262C2-6862-4441-9875-8238E06F80B6}">
      <dgm:prSet/>
      <dgm:spPr/>
      <dgm:t>
        <a:bodyPr/>
        <a:lstStyle/>
        <a:p>
          <a:endParaRPr lang="en-US"/>
        </a:p>
      </dgm:t>
    </dgm:pt>
    <dgm:pt modelId="{B383A195-7AFC-4C00-85FE-21AC1ACC50FF}" type="sibTrans" cxnId="{9E8262C2-6862-4441-9875-8238E06F80B6}">
      <dgm:prSet/>
      <dgm:spPr/>
      <dgm:t>
        <a:bodyPr/>
        <a:lstStyle/>
        <a:p>
          <a:endParaRPr lang="en-US"/>
        </a:p>
      </dgm:t>
    </dgm:pt>
    <dgm:pt modelId="{624B8EC5-FD50-478D-B626-101D7CF17D05}">
      <dgm:prSet/>
      <dgm:spPr/>
      <dgm:t>
        <a:bodyPr/>
        <a:lstStyle/>
        <a:p>
          <a:r>
            <a:rPr lang="en-US"/>
            <a:t>Understand</a:t>
          </a:r>
        </a:p>
      </dgm:t>
    </dgm:pt>
    <dgm:pt modelId="{5B432DB8-DB0A-4508-9D91-0EA22612D307}" type="parTrans" cxnId="{5916DF70-8947-40DF-8E28-C79E3704FA99}">
      <dgm:prSet/>
      <dgm:spPr/>
      <dgm:t>
        <a:bodyPr/>
        <a:lstStyle/>
        <a:p>
          <a:endParaRPr lang="en-US"/>
        </a:p>
      </dgm:t>
    </dgm:pt>
    <dgm:pt modelId="{CE93692A-B1FD-493B-AE6E-F063B5C0A5DF}" type="sibTrans" cxnId="{5916DF70-8947-40DF-8E28-C79E3704FA99}">
      <dgm:prSet/>
      <dgm:spPr/>
      <dgm:t>
        <a:bodyPr/>
        <a:lstStyle/>
        <a:p>
          <a:endParaRPr lang="en-US"/>
        </a:p>
      </dgm:t>
    </dgm:pt>
    <dgm:pt modelId="{307D4C3A-F492-4AD4-9901-3A4D30E1CA01}">
      <dgm:prSet/>
      <dgm:spPr/>
      <dgm:t>
        <a:bodyPr/>
        <a:lstStyle/>
        <a:p>
          <a:r>
            <a:rPr lang="en-US"/>
            <a:t>Understand the family dynamics</a:t>
          </a:r>
        </a:p>
      </dgm:t>
    </dgm:pt>
    <dgm:pt modelId="{C1B177A3-06DC-474F-9EBC-F50E0E80A20C}" type="parTrans" cxnId="{7A504CD1-FB52-4167-A426-52E65ADCF2E1}">
      <dgm:prSet/>
      <dgm:spPr/>
      <dgm:t>
        <a:bodyPr/>
        <a:lstStyle/>
        <a:p>
          <a:endParaRPr lang="en-US"/>
        </a:p>
      </dgm:t>
    </dgm:pt>
    <dgm:pt modelId="{E9684722-C2FD-4DC5-8641-9E8C6871CAFA}" type="sibTrans" cxnId="{7A504CD1-FB52-4167-A426-52E65ADCF2E1}">
      <dgm:prSet/>
      <dgm:spPr/>
      <dgm:t>
        <a:bodyPr/>
        <a:lstStyle/>
        <a:p>
          <a:endParaRPr lang="en-US"/>
        </a:p>
      </dgm:t>
    </dgm:pt>
    <dgm:pt modelId="{B8B1EEDC-8414-4646-8E36-1FC3628261D1}" type="pres">
      <dgm:prSet presAssocID="{E5303186-B77B-4F91-85EE-71A1846C7645}" presName="Name0" presStyleCnt="0">
        <dgm:presLayoutVars>
          <dgm:dir/>
          <dgm:animLvl val="lvl"/>
          <dgm:resizeHandles val="exact"/>
        </dgm:presLayoutVars>
      </dgm:prSet>
      <dgm:spPr/>
    </dgm:pt>
    <dgm:pt modelId="{47998712-A4B4-4049-84A7-73BEF8383EA6}" type="pres">
      <dgm:prSet presAssocID="{91A9F237-0B53-42E1-9A6E-7E3BC6B34B4C}" presName="linNode" presStyleCnt="0"/>
      <dgm:spPr/>
    </dgm:pt>
    <dgm:pt modelId="{090A28D6-7507-4B52-A6D1-8B6599443FBB}" type="pres">
      <dgm:prSet presAssocID="{91A9F237-0B53-42E1-9A6E-7E3BC6B34B4C}" presName="parentText" presStyleLbl="solidFgAcc1" presStyleIdx="0" presStyleCnt="7">
        <dgm:presLayoutVars>
          <dgm:chMax val="1"/>
          <dgm:bulletEnabled/>
        </dgm:presLayoutVars>
      </dgm:prSet>
      <dgm:spPr/>
    </dgm:pt>
    <dgm:pt modelId="{E0F5FE52-6CCE-436A-9617-8A1C542ECB89}" type="pres">
      <dgm:prSet presAssocID="{91A9F237-0B53-42E1-9A6E-7E3BC6B34B4C}" presName="descendantText" presStyleLbl="alignNode1" presStyleIdx="0" presStyleCnt="7">
        <dgm:presLayoutVars>
          <dgm:bulletEnabled/>
        </dgm:presLayoutVars>
      </dgm:prSet>
      <dgm:spPr/>
    </dgm:pt>
    <dgm:pt modelId="{CB3C9DB9-3735-4460-A092-992EA7965527}" type="pres">
      <dgm:prSet presAssocID="{22464765-7D69-4205-A339-4E8CDD9468BF}" presName="sp" presStyleCnt="0"/>
      <dgm:spPr/>
    </dgm:pt>
    <dgm:pt modelId="{4E6BBB2F-E71A-4920-92A6-FBDAE94C32EC}" type="pres">
      <dgm:prSet presAssocID="{D398DE4D-F4D2-4184-8686-4535717D15D5}" presName="linNode" presStyleCnt="0"/>
      <dgm:spPr/>
    </dgm:pt>
    <dgm:pt modelId="{2AA6685B-1CA9-4D80-BF94-6C95321100B6}" type="pres">
      <dgm:prSet presAssocID="{D398DE4D-F4D2-4184-8686-4535717D15D5}" presName="parentText" presStyleLbl="solidFgAcc1" presStyleIdx="1" presStyleCnt="7">
        <dgm:presLayoutVars>
          <dgm:chMax val="1"/>
          <dgm:bulletEnabled/>
        </dgm:presLayoutVars>
      </dgm:prSet>
      <dgm:spPr/>
    </dgm:pt>
    <dgm:pt modelId="{5A1103A1-7E00-4F8D-AEE7-5763F3E96D08}" type="pres">
      <dgm:prSet presAssocID="{D398DE4D-F4D2-4184-8686-4535717D15D5}" presName="descendantText" presStyleLbl="alignNode1" presStyleIdx="1" presStyleCnt="7">
        <dgm:presLayoutVars>
          <dgm:bulletEnabled/>
        </dgm:presLayoutVars>
      </dgm:prSet>
      <dgm:spPr/>
    </dgm:pt>
    <dgm:pt modelId="{85F7FCEB-23D5-47D2-AD6D-813C23EDFD1A}" type="pres">
      <dgm:prSet presAssocID="{8097B328-812C-4146-9635-6AD76109F76C}" presName="sp" presStyleCnt="0"/>
      <dgm:spPr/>
    </dgm:pt>
    <dgm:pt modelId="{2D50A09E-0D77-4363-AB35-D59F718EF240}" type="pres">
      <dgm:prSet presAssocID="{66F87DB7-DB41-4AB5-A39A-393B4E98E6A7}" presName="linNode" presStyleCnt="0"/>
      <dgm:spPr/>
    </dgm:pt>
    <dgm:pt modelId="{4DB27CD5-FBE6-4F63-B6CC-ED11C9081982}" type="pres">
      <dgm:prSet presAssocID="{66F87DB7-DB41-4AB5-A39A-393B4E98E6A7}" presName="parentText" presStyleLbl="solidFgAcc1" presStyleIdx="2" presStyleCnt="7">
        <dgm:presLayoutVars>
          <dgm:chMax val="1"/>
          <dgm:bulletEnabled/>
        </dgm:presLayoutVars>
      </dgm:prSet>
      <dgm:spPr/>
    </dgm:pt>
    <dgm:pt modelId="{FD5431E7-43C9-44D3-866E-318404A2DD4A}" type="pres">
      <dgm:prSet presAssocID="{66F87DB7-DB41-4AB5-A39A-393B4E98E6A7}" presName="descendantText" presStyleLbl="alignNode1" presStyleIdx="2" presStyleCnt="7">
        <dgm:presLayoutVars>
          <dgm:bulletEnabled/>
        </dgm:presLayoutVars>
      </dgm:prSet>
      <dgm:spPr/>
    </dgm:pt>
    <dgm:pt modelId="{13E87AAA-2C4D-4119-B4C5-65E73E04586B}" type="pres">
      <dgm:prSet presAssocID="{6896632B-89E9-4EC2-9162-07FDA8EE7122}" presName="sp" presStyleCnt="0"/>
      <dgm:spPr/>
    </dgm:pt>
    <dgm:pt modelId="{D3547F48-4E83-45FB-B296-64FA4FA1C3BE}" type="pres">
      <dgm:prSet presAssocID="{E8691219-09DB-4AB1-9FA3-3F83BFBFEF4E}" presName="linNode" presStyleCnt="0"/>
      <dgm:spPr/>
    </dgm:pt>
    <dgm:pt modelId="{9B461512-B7C5-43B9-A628-44B51FB71452}" type="pres">
      <dgm:prSet presAssocID="{E8691219-09DB-4AB1-9FA3-3F83BFBFEF4E}" presName="parentText" presStyleLbl="solidFgAcc1" presStyleIdx="3" presStyleCnt="7">
        <dgm:presLayoutVars>
          <dgm:chMax val="1"/>
          <dgm:bulletEnabled/>
        </dgm:presLayoutVars>
      </dgm:prSet>
      <dgm:spPr/>
    </dgm:pt>
    <dgm:pt modelId="{8204805E-31BB-4A38-B6E1-E9DAB06D170D}" type="pres">
      <dgm:prSet presAssocID="{E8691219-09DB-4AB1-9FA3-3F83BFBFEF4E}" presName="descendantText" presStyleLbl="alignNode1" presStyleIdx="3" presStyleCnt="7">
        <dgm:presLayoutVars>
          <dgm:bulletEnabled/>
        </dgm:presLayoutVars>
      </dgm:prSet>
      <dgm:spPr/>
    </dgm:pt>
    <dgm:pt modelId="{0EBF6E48-6157-4616-B25B-58399FDBA026}" type="pres">
      <dgm:prSet presAssocID="{FEF15AA6-27F1-4437-8071-6B16642B1618}" presName="sp" presStyleCnt="0"/>
      <dgm:spPr/>
    </dgm:pt>
    <dgm:pt modelId="{C7F42363-7DD3-4A10-B79E-3F4733610FE0}" type="pres">
      <dgm:prSet presAssocID="{57554FA2-27BD-4991-919A-A070BD57185B}" presName="linNode" presStyleCnt="0"/>
      <dgm:spPr/>
    </dgm:pt>
    <dgm:pt modelId="{8E6A5891-52C5-4BB3-991E-F29EE115B9E1}" type="pres">
      <dgm:prSet presAssocID="{57554FA2-27BD-4991-919A-A070BD57185B}" presName="parentText" presStyleLbl="solidFgAcc1" presStyleIdx="4" presStyleCnt="7">
        <dgm:presLayoutVars>
          <dgm:chMax val="1"/>
          <dgm:bulletEnabled/>
        </dgm:presLayoutVars>
      </dgm:prSet>
      <dgm:spPr/>
    </dgm:pt>
    <dgm:pt modelId="{1354F240-E3CF-45F4-8A69-0BA2D45F7CAB}" type="pres">
      <dgm:prSet presAssocID="{57554FA2-27BD-4991-919A-A070BD57185B}" presName="descendantText" presStyleLbl="alignNode1" presStyleIdx="4" presStyleCnt="7">
        <dgm:presLayoutVars>
          <dgm:bulletEnabled/>
        </dgm:presLayoutVars>
      </dgm:prSet>
      <dgm:spPr/>
    </dgm:pt>
    <dgm:pt modelId="{76FAE4FD-0316-4671-AE17-C85FCBC3DAF0}" type="pres">
      <dgm:prSet presAssocID="{A565E0C9-B142-4A55-A215-E83D748253ED}" presName="sp" presStyleCnt="0"/>
      <dgm:spPr/>
    </dgm:pt>
    <dgm:pt modelId="{C05924F5-7B73-4ECE-8D76-711EC1F49C63}" type="pres">
      <dgm:prSet presAssocID="{44569E3E-4027-4773-8508-ECC21202A066}" presName="linNode" presStyleCnt="0"/>
      <dgm:spPr/>
    </dgm:pt>
    <dgm:pt modelId="{D0A66765-B46C-464B-80F7-0B725A172CF3}" type="pres">
      <dgm:prSet presAssocID="{44569E3E-4027-4773-8508-ECC21202A066}" presName="parentText" presStyleLbl="solidFgAcc1" presStyleIdx="5" presStyleCnt="7">
        <dgm:presLayoutVars>
          <dgm:chMax val="1"/>
          <dgm:bulletEnabled/>
        </dgm:presLayoutVars>
      </dgm:prSet>
      <dgm:spPr/>
    </dgm:pt>
    <dgm:pt modelId="{6821B192-0F73-4DE5-9529-CDDB36B6DDB2}" type="pres">
      <dgm:prSet presAssocID="{44569E3E-4027-4773-8508-ECC21202A066}" presName="descendantText" presStyleLbl="alignNode1" presStyleIdx="5" presStyleCnt="7">
        <dgm:presLayoutVars>
          <dgm:bulletEnabled/>
        </dgm:presLayoutVars>
      </dgm:prSet>
      <dgm:spPr/>
    </dgm:pt>
    <dgm:pt modelId="{9BC26F57-A8DA-4390-AD3C-D133431286FB}" type="pres">
      <dgm:prSet presAssocID="{7431D141-6C0B-47A4-AE9F-34F5BEE58CA9}" presName="sp" presStyleCnt="0"/>
      <dgm:spPr/>
    </dgm:pt>
    <dgm:pt modelId="{8BAD1B61-6D05-4A92-ADEE-6C55C32DA2D7}" type="pres">
      <dgm:prSet presAssocID="{624B8EC5-FD50-478D-B626-101D7CF17D05}" presName="linNode" presStyleCnt="0"/>
      <dgm:spPr/>
    </dgm:pt>
    <dgm:pt modelId="{EC8E1F54-811F-4BC8-BF12-87DA81A0B193}" type="pres">
      <dgm:prSet presAssocID="{624B8EC5-FD50-478D-B626-101D7CF17D05}" presName="parentText" presStyleLbl="solidFgAcc1" presStyleIdx="6" presStyleCnt="7">
        <dgm:presLayoutVars>
          <dgm:chMax val="1"/>
          <dgm:bulletEnabled/>
        </dgm:presLayoutVars>
      </dgm:prSet>
      <dgm:spPr/>
    </dgm:pt>
    <dgm:pt modelId="{9013506F-D268-4019-8F62-AFF2CCA076F6}" type="pres">
      <dgm:prSet presAssocID="{624B8EC5-FD50-478D-B626-101D7CF17D05}" presName="descendantText" presStyleLbl="alignNode1" presStyleIdx="6" presStyleCnt="7">
        <dgm:presLayoutVars>
          <dgm:bulletEnabled/>
        </dgm:presLayoutVars>
      </dgm:prSet>
      <dgm:spPr/>
    </dgm:pt>
  </dgm:ptLst>
  <dgm:cxnLst>
    <dgm:cxn modelId="{AD752C02-EDB1-4084-8564-E8F1D9FAE701}" srcId="{57554FA2-27BD-4991-919A-A070BD57185B}" destId="{63DD0162-CB87-4E5E-8C3C-25C47A9100E4}" srcOrd="0" destOrd="0" parTransId="{EF0C18C7-C0EC-4E91-BC62-D36121A126DC}" sibTransId="{AB7909E5-A0C4-4F52-8EB2-0673D7847CBC}"/>
    <dgm:cxn modelId="{B659900C-DCB4-44FE-98CA-EE5D496CF316}" srcId="{E5303186-B77B-4F91-85EE-71A1846C7645}" destId="{44569E3E-4027-4773-8508-ECC21202A066}" srcOrd="5" destOrd="0" parTransId="{DAF47AAE-61CD-4488-AD66-A53F6C58F252}" sibTransId="{7431D141-6C0B-47A4-AE9F-34F5BEE58CA9}"/>
    <dgm:cxn modelId="{C674390E-450F-436A-8D6D-89B22F8A606C}" type="presOf" srcId="{44569E3E-4027-4773-8508-ECC21202A066}" destId="{D0A66765-B46C-464B-80F7-0B725A172CF3}" srcOrd="0" destOrd="0" presId="urn:microsoft.com/office/officeart/2016/7/layout/VerticalHollowActionList"/>
    <dgm:cxn modelId="{AC13EA0F-B462-4049-A0DD-5224D38A111A}" type="presOf" srcId="{57554FA2-27BD-4991-919A-A070BD57185B}" destId="{8E6A5891-52C5-4BB3-991E-F29EE115B9E1}" srcOrd="0" destOrd="0" presId="urn:microsoft.com/office/officeart/2016/7/layout/VerticalHollowActionList"/>
    <dgm:cxn modelId="{25FA3F1D-43EB-4807-B49C-CA411EAD387D}" srcId="{E5303186-B77B-4F91-85EE-71A1846C7645}" destId="{D398DE4D-F4D2-4184-8686-4535717D15D5}" srcOrd="1" destOrd="0" parTransId="{8ED8DBA3-61B8-45EE-88BD-3352818A9C60}" sibTransId="{8097B328-812C-4146-9635-6AD76109F76C}"/>
    <dgm:cxn modelId="{B0781C23-B7EA-4AF4-8B27-19684B05AFBB}" type="presOf" srcId="{66F87DB7-DB41-4AB5-A39A-393B4E98E6A7}" destId="{4DB27CD5-FBE6-4F63-B6CC-ED11C9081982}" srcOrd="0" destOrd="0" presId="urn:microsoft.com/office/officeart/2016/7/layout/VerticalHollowActionList"/>
    <dgm:cxn modelId="{4D43CC34-DF67-496E-B3CE-D5CD302CC1DB}" srcId="{E5303186-B77B-4F91-85EE-71A1846C7645}" destId="{66F87DB7-DB41-4AB5-A39A-393B4E98E6A7}" srcOrd="2" destOrd="0" parTransId="{9D437C7E-5438-4DBD-B0CC-5BAD8AB8122A}" sibTransId="{6896632B-89E9-4EC2-9162-07FDA8EE7122}"/>
    <dgm:cxn modelId="{33FE2B36-4109-4682-8F1C-A2083A2148B4}" type="presOf" srcId="{91A9F237-0B53-42E1-9A6E-7E3BC6B34B4C}" destId="{090A28D6-7507-4B52-A6D1-8B6599443FBB}" srcOrd="0" destOrd="0" presId="urn:microsoft.com/office/officeart/2016/7/layout/VerticalHollowActionList"/>
    <dgm:cxn modelId="{8F33D139-3156-4818-B8FF-C852094EAFD1}" srcId="{91A9F237-0B53-42E1-9A6E-7E3BC6B34B4C}" destId="{193E112E-0494-4F0E-A3DF-3B58C1FFB0D7}" srcOrd="0" destOrd="0" parTransId="{E9E63A92-BFDD-4CB3-A8F2-B8A17B754C7C}" sibTransId="{14BA23C8-EAB8-45E9-8D7D-35BDB6DC0C08}"/>
    <dgm:cxn modelId="{20BEAB3D-D836-40E9-8FFD-B63153298E54}" type="presOf" srcId="{B1C0083E-5C47-466A-A7E1-DF267D1061EA}" destId="{FD5431E7-43C9-44D3-866E-318404A2DD4A}" srcOrd="0" destOrd="0" presId="urn:microsoft.com/office/officeart/2016/7/layout/VerticalHollowActionList"/>
    <dgm:cxn modelId="{9C2A365C-EC11-402B-8208-37036139E8DA}" type="presOf" srcId="{E5303186-B77B-4F91-85EE-71A1846C7645}" destId="{B8B1EEDC-8414-4646-8E36-1FC3628261D1}" srcOrd="0" destOrd="0" presId="urn:microsoft.com/office/officeart/2016/7/layout/VerticalHollowActionList"/>
    <dgm:cxn modelId="{18422A61-B8BB-4E7C-BD0A-D3A28E9D59EB}" srcId="{D398DE4D-F4D2-4184-8686-4535717D15D5}" destId="{36AE85BC-BD58-45DD-839F-608412712535}" srcOrd="0" destOrd="0" parTransId="{D06D0C99-074F-482A-9B57-0CC58D0C3FAD}" sibTransId="{4D5C61B6-2043-4A93-A0C1-102A4050ED26}"/>
    <dgm:cxn modelId="{06798C64-BD14-47FC-8D9B-8FE22AE0162F}" srcId="{E5303186-B77B-4F91-85EE-71A1846C7645}" destId="{91A9F237-0B53-42E1-9A6E-7E3BC6B34B4C}" srcOrd="0" destOrd="0" parTransId="{AFBE8A39-E91A-42D7-8679-A3EC0F2E1957}" sibTransId="{22464765-7D69-4205-A339-4E8CDD9468BF}"/>
    <dgm:cxn modelId="{D153B065-4571-4EB0-AA15-75C45FACECCF}" type="presOf" srcId="{193E112E-0494-4F0E-A3DF-3B58C1FFB0D7}" destId="{E0F5FE52-6CCE-436A-9617-8A1C542ECB89}" srcOrd="0" destOrd="0" presId="urn:microsoft.com/office/officeart/2016/7/layout/VerticalHollowActionList"/>
    <dgm:cxn modelId="{A990426A-CE5B-4F53-96AE-C06151F32666}" srcId="{66F87DB7-DB41-4AB5-A39A-393B4E98E6A7}" destId="{B1C0083E-5C47-466A-A7E1-DF267D1061EA}" srcOrd="0" destOrd="0" parTransId="{82CE1466-6F2D-4A1F-99CF-071D6B8037C8}" sibTransId="{2BC3AB4D-4EA3-4C0F-859F-4697F27A0D13}"/>
    <dgm:cxn modelId="{A8C5D64F-214E-46A1-89A9-D1BAEE7525CF}" srcId="{E5303186-B77B-4F91-85EE-71A1846C7645}" destId="{57554FA2-27BD-4991-919A-A070BD57185B}" srcOrd="4" destOrd="0" parTransId="{C9D5DCD3-9E99-4583-A2F4-C7179EBA3750}" sibTransId="{A565E0C9-B142-4A55-A215-E83D748253ED}"/>
    <dgm:cxn modelId="{5916DF70-8947-40DF-8E28-C79E3704FA99}" srcId="{E5303186-B77B-4F91-85EE-71A1846C7645}" destId="{624B8EC5-FD50-478D-B626-101D7CF17D05}" srcOrd="6" destOrd="0" parTransId="{5B432DB8-DB0A-4508-9D91-0EA22612D307}" sibTransId="{CE93692A-B1FD-493B-AE6E-F063B5C0A5DF}"/>
    <dgm:cxn modelId="{BC63AB73-508A-443C-9871-3B75896C2920}" type="presOf" srcId="{63DD0162-CB87-4E5E-8C3C-25C47A9100E4}" destId="{1354F240-E3CF-45F4-8A69-0BA2D45F7CAB}" srcOrd="0" destOrd="0" presId="urn:microsoft.com/office/officeart/2016/7/layout/VerticalHollowActionList"/>
    <dgm:cxn modelId="{50EA7659-945C-4198-8E66-7C2F1A1BC128}" type="presOf" srcId="{624B8EC5-FD50-478D-B626-101D7CF17D05}" destId="{EC8E1F54-811F-4BC8-BF12-87DA81A0B193}" srcOrd="0" destOrd="0" presId="urn:microsoft.com/office/officeart/2016/7/layout/VerticalHollowActionList"/>
    <dgm:cxn modelId="{6F06DA80-405A-4FD8-B0B6-678565A258C9}" type="presOf" srcId="{3909D404-E9EF-40B8-877F-09534F75FA15}" destId="{8204805E-31BB-4A38-B6E1-E9DAB06D170D}" srcOrd="0" destOrd="0" presId="urn:microsoft.com/office/officeart/2016/7/layout/VerticalHollowActionList"/>
    <dgm:cxn modelId="{6D45D1A6-A050-4A33-A2A3-6C678BD3212D}" type="presOf" srcId="{D398DE4D-F4D2-4184-8686-4535717D15D5}" destId="{2AA6685B-1CA9-4D80-BF94-6C95321100B6}" srcOrd="0" destOrd="0" presId="urn:microsoft.com/office/officeart/2016/7/layout/VerticalHollowActionList"/>
    <dgm:cxn modelId="{2420C6A7-89D1-4267-9F40-5857F8BADD2E}" type="presOf" srcId="{56F8E50F-A58E-448F-A9E5-20811D39198F}" destId="{6821B192-0F73-4DE5-9529-CDDB36B6DDB2}" srcOrd="0" destOrd="0" presId="urn:microsoft.com/office/officeart/2016/7/layout/VerticalHollowActionList"/>
    <dgm:cxn modelId="{FE8F13AD-490B-4058-9C49-6CE36E64BADD}" srcId="{E5303186-B77B-4F91-85EE-71A1846C7645}" destId="{E8691219-09DB-4AB1-9FA3-3F83BFBFEF4E}" srcOrd="3" destOrd="0" parTransId="{28360FB8-893F-4377-A48C-34221DEEBF83}" sibTransId="{FEF15AA6-27F1-4437-8071-6B16642B1618}"/>
    <dgm:cxn modelId="{9E8262C2-6862-4441-9875-8238E06F80B6}" srcId="{44569E3E-4027-4773-8508-ECC21202A066}" destId="{56F8E50F-A58E-448F-A9E5-20811D39198F}" srcOrd="0" destOrd="0" parTransId="{5C62FA06-E374-41B4-862C-DA42822F6589}" sibTransId="{B383A195-7AFC-4C00-85FE-21AC1ACC50FF}"/>
    <dgm:cxn modelId="{7A504CD1-FB52-4167-A426-52E65ADCF2E1}" srcId="{624B8EC5-FD50-478D-B626-101D7CF17D05}" destId="{307D4C3A-F492-4AD4-9901-3A4D30E1CA01}" srcOrd="0" destOrd="0" parTransId="{C1B177A3-06DC-474F-9EBC-F50E0E80A20C}" sibTransId="{E9684722-C2FD-4DC5-8641-9E8C6871CAFA}"/>
    <dgm:cxn modelId="{849A5CDC-8796-4BD2-A808-E065F938F791}" srcId="{E8691219-09DB-4AB1-9FA3-3F83BFBFEF4E}" destId="{3909D404-E9EF-40B8-877F-09534F75FA15}" srcOrd="0" destOrd="0" parTransId="{1FFCD699-8495-4AA1-AEF2-305BBBC58DE3}" sibTransId="{346FAA49-303D-4CA8-A463-BCA346DB9A41}"/>
    <dgm:cxn modelId="{64DD72F1-CF22-4EEB-9630-4CF869F24451}" type="presOf" srcId="{307D4C3A-F492-4AD4-9901-3A4D30E1CA01}" destId="{9013506F-D268-4019-8F62-AFF2CCA076F6}" srcOrd="0" destOrd="0" presId="urn:microsoft.com/office/officeart/2016/7/layout/VerticalHollowActionList"/>
    <dgm:cxn modelId="{CCC8BFF1-71EA-4F88-9A5D-D6D1CABE4D52}" type="presOf" srcId="{E8691219-09DB-4AB1-9FA3-3F83BFBFEF4E}" destId="{9B461512-B7C5-43B9-A628-44B51FB71452}" srcOrd="0" destOrd="0" presId="urn:microsoft.com/office/officeart/2016/7/layout/VerticalHollowActionList"/>
    <dgm:cxn modelId="{2B41C0FD-5113-4A51-80F0-D36EDEE190C3}" type="presOf" srcId="{36AE85BC-BD58-45DD-839F-608412712535}" destId="{5A1103A1-7E00-4F8D-AEE7-5763F3E96D08}" srcOrd="0" destOrd="0" presId="urn:microsoft.com/office/officeart/2016/7/layout/VerticalHollowActionList"/>
    <dgm:cxn modelId="{276BE6DE-C5A2-4F61-867D-5EB523144D8F}" type="presParOf" srcId="{B8B1EEDC-8414-4646-8E36-1FC3628261D1}" destId="{47998712-A4B4-4049-84A7-73BEF8383EA6}" srcOrd="0" destOrd="0" presId="urn:microsoft.com/office/officeart/2016/7/layout/VerticalHollowActionList"/>
    <dgm:cxn modelId="{BA9C8FC1-F9D5-41E2-856B-39D192255123}" type="presParOf" srcId="{47998712-A4B4-4049-84A7-73BEF8383EA6}" destId="{090A28D6-7507-4B52-A6D1-8B6599443FBB}" srcOrd="0" destOrd="0" presId="urn:microsoft.com/office/officeart/2016/7/layout/VerticalHollowActionList"/>
    <dgm:cxn modelId="{2492CE25-0214-411E-B63B-5F5F7FFDCA83}" type="presParOf" srcId="{47998712-A4B4-4049-84A7-73BEF8383EA6}" destId="{E0F5FE52-6CCE-436A-9617-8A1C542ECB89}" srcOrd="1" destOrd="0" presId="urn:microsoft.com/office/officeart/2016/7/layout/VerticalHollowActionList"/>
    <dgm:cxn modelId="{8AE4851C-65AB-47F7-A6DE-5CB2FB1DFFA3}" type="presParOf" srcId="{B8B1EEDC-8414-4646-8E36-1FC3628261D1}" destId="{CB3C9DB9-3735-4460-A092-992EA7965527}" srcOrd="1" destOrd="0" presId="urn:microsoft.com/office/officeart/2016/7/layout/VerticalHollowActionList"/>
    <dgm:cxn modelId="{D09EB043-98CE-4AE3-8120-F65CEE458023}" type="presParOf" srcId="{B8B1EEDC-8414-4646-8E36-1FC3628261D1}" destId="{4E6BBB2F-E71A-4920-92A6-FBDAE94C32EC}" srcOrd="2" destOrd="0" presId="urn:microsoft.com/office/officeart/2016/7/layout/VerticalHollowActionList"/>
    <dgm:cxn modelId="{AC275372-909E-4298-B855-255FD27B70D6}" type="presParOf" srcId="{4E6BBB2F-E71A-4920-92A6-FBDAE94C32EC}" destId="{2AA6685B-1CA9-4D80-BF94-6C95321100B6}" srcOrd="0" destOrd="0" presId="urn:microsoft.com/office/officeart/2016/7/layout/VerticalHollowActionList"/>
    <dgm:cxn modelId="{45F042BD-47E3-4996-8D92-D528F3327683}" type="presParOf" srcId="{4E6BBB2F-E71A-4920-92A6-FBDAE94C32EC}" destId="{5A1103A1-7E00-4F8D-AEE7-5763F3E96D08}" srcOrd="1" destOrd="0" presId="urn:microsoft.com/office/officeart/2016/7/layout/VerticalHollowActionList"/>
    <dgm:cxn modelId="{ABE0D4D1-AC15-4C8C-A815-BEE80D416428}" type="presParOf" srcId="{B8B1EEDC-8414-4646-8E36-1FC3628261D1}" destId="{85F7FCEB-23D5-47D2-AD6D-813C23EDFD1A}" srcOrd="3" destOrd="0" presId="urn:microsoft.com/office/officeart/2016/7/layout/VerticalHollowActionList"/>
    <dgm:cxn modelId="{EAEAF937-97E3-4EC4-92AA-E63CB83B9E76}" type="presParOf" srcId="{B8B1EEDC-8414-4646-8E36-1FC3628261D1}" destId="{2D50A09E-0D77-4363-AB35-D59F718EF240}" srcOrd="4" destOrd="0" presId="urn:microsoft.com/office/officeart/2016/7/layout/VerticalHollowActionList"/>
    <dgm:cxn modelId="{95E5DA6F-5A07-424A-9380-462FE1B79E91}" type="presParOf" srcId="{2D50A09E-0D77-4363-AB35-D59F718EF240}" destId="{4DB27CD5-FBE6-4F63-B6CC-ED11C9081982}" srcOrd="0" destOrd="0" presId="urn:microsoft.com/office/officeart/2016/7/layout/VerticalHollowActionList"/>
    <dgm:cxn modelId="{84083702-5BC7-4161-89E6-E248960BBAE5}" type="presParOf" srcId="{2D50A09E-0D77-4363-AB35-D59F718EF240}" destId="{FD5431E7-43C9-44D3-866E-318404A2DD4A}" srcOrd="1" destOrd="0" presId="urn:microsoft.com/office/officeart/2016/7/layout/VerticalHollowActionList"/>
    <dgm:cxn modelId="{8D0F182C-FE87-4221-BB23-8B8FB38088A6}" type="presParOf" srcId="{B8B1EEDC-8414-4646-8E36-1FC3628261D1}" destId="{13E87AAA-2C4D-4119-B4C5-65E73E04586B}" srcOrd="5" destOrd="0" presId="urn:microsoft.com/office/officeart/2016/7/layout/VerticalHollowActionList"/>
    <dgm:cxn modelId="{D97AA813-5CCD-4F76-99A4-A738E6E70980}" type="presParOf" srcId="{B8B1EEDC-8414-4646-8E36-1FC3628261D1}" destId="{D3547F48-4E83-45FB-B296-64FA4FA1C3BE}" srcOrd="6" destOrd="0" presId="urn:microsoft.com/office/officeart/2016/7/layout/VerticalHollowActionList"/>
    <dgm:cxn modelId="{81AD7551-D76F-4759-860C-A74DA73C2FF7}" type="presParOf" srcId="{D3547F48-4E83-45FB-B296-64FA4FA1C3BE}" destId="{9B461512-B7C5-43B9-A628-44B51FB71452}" srcOrd="0" destOrd="0" presId="urn:microsoft.com/office/officeart/2016/7/layout/VerticalHollowActionList"/>
    <dgm:cxn modelId="{AF793DCC-4BFE-4F47-A880-33F524CF6426}" type="presParOf" srcId="{D3547F48-4E83-45FB-B296-64FA4FA1C3BE}" destId="{8204805E-31BB-4A38-B6E1-E9DAB06D170D}" srcOrd="1" destOrd="0" presId="urn:microsoft.com/office/officeart/2016/7/layout/VerticalHollowActionList"/>
    <dgm:cxn modelId="{19EA0856-0BB2-449F-821C-7FB13B7B9BD9}" type="presParOf" srcId="{B8B1EEDC-8414-4646-8E36-1FC3628261D1}" destId="{0EBF6E48-6157-4616-B25B-58399FDBA026}" srcOrd="7" destOrd="0" presId="urn:microsoft.com/office/officeart/2016/7/layout/VerticalHollowActionList"/>
    <dgm:cxn modelId="{49104111-D5CE-4ADB-B41B-9C8D1A850B63}" type="presParOf" srcId="{B8B1EEDC-8414-4646-8E36-1FC3628261D1}" destId="{C7F42363-7DD3-4A10-B79E-3F4733610FE0}" srcOrd="8" destOrd="0" presId="urn:microsoft.com/office/officeart/2016/7/layout/VerticalHollowActionList"/>
    <dgm:cxn modelId="{562C1780-95AC-4C81-B64E-A3C5061F6BAE}" type="presParOf" srcId="{C7F42363-7DD3-4A10-B79E-3F4733610FE0}" destId="{8E6A5891-52C5-4BB3-991E-F29EE115B9E1}" srcOrd="0" destOrd="0" presId="urn:microsoft.com/office/officeart/2016/7/layout/VerticalHollowActionList"/>
    <dgm:cxn modelId="{14A4E3E6-8EFC-41EF-AE6F-2E42F1F08B1C}" type="presParOf" srcId="{C7F42363-7DD3-4A10-B79E-3F4733610FE0}" destId="{1354F240-E3CF-45F4-8A69-0BA2D45F7CAB}" srcOrd="1" destOrd="0" presId="urn:microsoft.com/office/officeart/2016/7/layout/VerticalHollowActionList"/>
    <dgm:cxn modelId="{34FB02F7-880B-4C14-8891-4ABD2AE0F032}" type="presParOf" srcId="{B8B1EEDC-8414-4646-8E36-1FC3628261D1}" destId="{76FAE4FD-0316-4671-AE17-C85FCBC3DAF0}" srcOrd="9" destOrd="0" presId="urn:microsoft.com/office/officeart/2016/7/layout/VerticalHollowActionList"/>
    <dgm:cxn modelId="{DEBC3CAA-05C7-4EE0-A3DF-BB80207E0D43}" type="presParOf" srcId="{B8B1EEDC-8414-4646-8E36-1FC3628261D1}" destId="{C05924F5-7B73-4ECE-8D76-711EC1F49C63}" srcOrd="10" destOrd="0" presId="urn:microsoft.com/office/officeart/2016/7/layout/VerticalHollowActionList"/>
    <dgm:cxn modelId="{BC1126FE-D90F-4093-9ADE-84782B8FE948}" type="presParOf" srcId="{C05924F5-7B73-4ECE-8D76-711EC1F49C63}" destId="{D0A66765-B46C-464B-80F7-0B725A172CF3}" srcOrd="0" destOrd="0" presId="urn:microsoft.com/office/officeart/2016/7/layout/VerticalHollowActionList"/>
    <dgm:cxn modelId="{B5182D4A-EEBC-4F63-ACE4-5F992D4697D2}" type="presParOf" srcId="{C05924F5-7B73-4ECE-8D76-711EC1F49C63}" destId="{6821B192-0F73-4DE5-9529-CDDB36B6DDB2}" srcOrd="1" destOrd="0" presId="urn:microsoft.com/office/officeart/2016/7/layout/VerticalHollowActionList"/>
    <dgm:cxn modelId="{4D83F312-441F-4500-8355-8E2EE933FD70}" type="presParOf" srcId="{B8B1EEDC-8414-4646-8E36-1FC3628261D1}" destId="{9BC26F57-A8DA-4390-AD3C-D133431286FB}" srcOrd="11" destOrd="0" presId="urn:microsoft.com/office/officeart/2016/7/layout/VerticalHollowActionList"/>
    <dgm:cxn modelId="{F8086020-34BA-4506-BCFF-F8EE688AA8EF}" type="presParOf" srcId="{B8B1EEDC-8414-4646-8E36-1FC3628261D1}" destId="{8BAD1B61-6D05-4A92-ADEE-6C55C32DA2D7}" srcOrd="12" destOrd="0" presId="urn:microsoft.com/office/officeart/2016/7/layout/VerticalHollowActionList"/>
    <dgm:cxn modelId="{9152CB5B-60C7-446C-9A94-C77C69300AB5}" type="presParOf" srcId="{8BAD1B61-6D05-4A92-ADEE-6C55C32DA2D7}" destId="{EC8E1F54-811F-4BC8-BF12-87DA81A0B193}" srcOrd="0" destOrd="0" presId="urn:microsoft.com/office/officeart/2016/7/layout/VerticalHollowActionList"/>
    <dgm:cxn modelId="{3A6F0BBF-5D06-43CB-A263-1D5F378B6A03}" type="presParOf" srcId="{8BAD1B61-6D05-4A92-ADEE-6C55C32DA2D7}" destId="{9013506F-D268-4019-8F62-AFF2CCA076F6}"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A06383-B11D-4D09-97B5-DA971FC7BAFD}" type="doc">
      <dgm:prSet loTypeId="urn:microsoft.com/office/officeart/2005/8/layout/arrow1" loCatId="relationship" qsTypeId="urn:microsoft.com/office/officeart/2005/8/quickstyle/3d3" qsCatId="3D" csTypeId="urn:microsoft.com/office/officeart/2005/8/colors/colorful5" csCatId="colorful" phldr="1"/>
      <dgm:spPr/>
      <dgm:t>
        <a:bodyPr/>
        <a:lstStyle/>
        <a:p>
          <a:endParaRPr lang="en-GB"/>
        </a:p>
      </dgm:t>
    </dgm:pt>
    <dgm:pt modelId="{EA7DD051-8FCF-4028-AB27-8D464688BBDB}">
      <dgm:prSet phldrT="[Text]"/>
      <dgm:spPr/>
      <dgm:t>
        <a:bodyPr/>
        <a:lstStyle/>
        <a:p>
          <a:r>
            <a:rPr lang="en-GB" b="1" dirty="0">
              <a:effectLst>
                <a:outerShdw blurRad="38100" dist="38100" dir="2700000" algn="tl">
                  <a:srgbClr val="000000">
                    <a:alpha val="43137"/>
                  </a:srgbClr>
                </a:outerShdw>
              </a:effectLst>
            </a:rPr>
            <a:t>Men</a:t>
          </a:r>
        </a:p>
      </dgm:t>
    </dgm:pt>
    <dgm:pt modelId="{86CE37C2-8AB7-46F2-A887-061D563FD495}" type="parTrans" cxnId="{C1F9CFCA-80ED-4EA8-B192-8C79B9B5FF2B}">
      <dgm:prSet/>
      <dgm:spPr/>
      <dgm:t>
        <a:bodyPr/>
        <a:lstStyle/>
        <a:p>
          <a:endParaRPr lang="en-GB"/>
        </a:p>
      </dgm:t>
    </dgm:pt>
    <dgm:pt modelId="{85CA719C-BF40-45BA-B093-B8AA960F8535}" type="sibTrans" cxnId="{C1F9CFCA-80ED-4EA8-B192-8C79B9B5FF2B}">
      <dgm:prSet/>
      <dgm:spPr/>
      <dgm:t>
        <a:bodyPr/>
        <a:lstStyle/>
        <a:p>
          <a:endParaRPr lang="en-GB"/>
        </a:p>
      </dgm:t>
    </dgm:pt>
    <dgm:pt modelId="{1156AC12-7FAF-4E54-A0FC-D23481030D16}">
      <dgm:prSet phldrT="[Text]" custT="1"/>
      <dgm:spPr/>
      <dgm:t>
        <a:bodyPr/>
        <a:lstStyle/>
        <a:p>
          <a:r>
            <a:rPr lang="en-GB" sz="4300" b="1" dirty="0">
              <a:effectLst>
                <a:outerShdw blurRad="38100" dist="38100" dir="2700000" algn="tl">
                  <a:srgbClr val="000000">
                    <a:alpha val="43137"/>
                  </a:srgbClr>
                </a:outerShdw>
              </a:effectLst>
            </a:rPr>
            <a:t>Women</a:t>
          </a:r>
        </a:p>
      </dgm:t>
    </dgm:pt>
    <dgm:pt modelId="{F91C3A25-AD1B-4980-8998-99735D458D6E}" type="parTrans" cxnId="{6526D439-97B8-484D-AA18-4298D044A179}">
      <dgm:prSet/>
      <dgm:spPr/>
      <dgm:t>
        <a:bodyPr/>
        <a:lstStyle/>
        <a:p>
          <a:endParaRPr lang="en-GB"/>
        </a:p>
      </dgm:t>
    </dgm:pt>
    <dgm:pt modelId="{2587C3A3-775E-4AA3-8A86-BC82D05691D0}" type="sibTrans" cxnId="{6526D439-97B8-484D-AA18-4298D044A179}">
      <dgm:prSet/>
      <dgm:spPr/>
      <dgm:t>
        <a:bodyPr/>
        <a:lstStyle/>
        <a:p>
          <a:endParaRPr lang="en-GB"/>
        </a:p>
      </dgm:t>
    </dgm:pt>
    <dgm:pt modelId="{6F8C02E2-393A-4B68-98AE-3078AD35AB2B}" type="pres">
      <dgm:prSet presAssocID="{A3A06383-B11D-4D09-97B5-DA971FC7BAFD}" presName="cycle" presStyleCnt="0">
        <dgm:presLayoutVars>
          <dgm:dir/>
          <dgm:resizeHandles val="exact"/>
        </dgm:presLayoutVars>
      </dgm:prSet>
      <dgm:spPr/>
    </dgm:pt>
    <dgm:pt modelId="{6D88A782-590F-47A3-8283-D7910630B687}" type="pres">
      <dgm:prSet presAssocID="{EA7DD051-8FCF-4028-AB27-8D464688BBDB}" presName="arrow" presStyleLbl="node1" presStyleIdx="0" presStyleCnt="2">
        <dgm:presLayoutVars>
          <dgm:bulletEnabled val="1"/>
        </dgm:presLayoutVars>
      </dgm:prSet>
      <dgm:spPr/>
    </dgm:pt>
    <dgm:pt modelId="{52CDBF04-425E-40AC-915D-AB118E153B5E}" type="pres">
      <dgm:prSet presAssocID="{1156AC12-7FAF-4E54-A0FC-D23481030D16}" presName="arrow" presStyleLbl="node1" presStyleIdx="1" presStyleCnt="2">
        <dgm:presLayoutVars>
          <dgm:bulletEnabled val="1"/>
        </dgm:presLayoutVars>
      </dgm:prSet>
      <dgm:spPr/>
    </dgm:pt>
  </dgm:ptLst>
  <dgm:cxnLst>
    <dgm:cxn modelId="{0841182F-5072-435B-977A-ACFAEB3D6DE3}" type="presOf" srcId="{A3A06383-B11D-4D09-97B5-DA971FC7BAFD}" destId="{6F8C02E2-393A-4B68-98AE-3078AD35AB2B}" srcOrd="0" destOrd="0" presId="urn:microsoft.com/office/officeart/2005/8/layout/arrow1"/>
    <dgm:cxn modelId="{6526D439-97B8-484D-AA18-4298D044A179}" srcId="{A3A06383-B11D-4D09-97B5-DA971FC7BAFD}" destId="{1156AC12-7FAF-4E54-A0FC-D23481030D16}" srcOrd="1" destOrd="0" parTransId="{F91C3A25-AD1B-4980-8998-99735D458D6E}" sibTransId="{2587C3A3-775E-4AA3-8A86-BC82D05691D0}"/>
    <dgm:cxn modelId="{7E56F387-F82D-43E7-8374-414609F7E062}" type="presOf" srcId="{1156AC12-7FAF-4E54-A0FC-D23481030D16}" destId="{52CDBF04-425E-40AC-915D-AB118E153B5E}" srcOrd="0" destOrd="0" presId="urn:microsoft.com/office/officeart/2005/8/layout/arrow1"/>
    <dgm:cxn modelId="{FF1B03A5-A498-4F00-951F-D8131DD79948}" type="presOf" srcId="{EA7DD051-8FCF-4028-AB27-8D464688BBDB}" destId="{6D88A782-590F-47A3-8283-D7910630B687}" srcOrd="0" destOrd="0" presId="urn:microsoft.com/office/officeart/2005/8/layout/arrow1"/>
    <dgm:cxn modelId="{C1F9CFCA-80ED-4EA8-B192-8C79B9B5FF2B}" srcId="{A3A06383-B11D-4D09-97B5-DA971FC7BAFD}" destId="{EA7DD051-8FCF-4028-AB27-8D464688BBDB}" srcOrd="0" destOrd="0" parTransId="{86CE37C2-8AB7-46F2-A887-061D563FD495}" sibTransId="{85CA719C-BF40-45BA-B093-B8AA960F8535}"/>
    <dgm:cxn modelId="{E8AA8EDD-AF21-432B-871E-2BF673F13106}" type="presParOf" srcId="{6F8C02E2-393A-4B68-98AE-3078AD35AB2B}" destId="{6D88A782-590F-47A3-8283-D7910630B687}" srcOrd="0" destOrd="0" presId="urn:microsoft.com/office/officeart/2005/8/layout/arrow1"/>
    <dgm:cxn modelId="{F6D15531-C9EE-48C9-9DE5-18AC6E6B0E96}" type="presParOf" srcId="{6F8C02E2-393A-4B68-98AE-3078AD35AB2B}" destId="{52CDBF04-425E-40AC-915D-AB118E153B5E}"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798B58-A9A9-4D7A-BF8E-F7585EE9A1CC}" type="doc">
      <dgm:prSet loTypeId="urn:microsoft.com/office/officeart/2005/8/layout/arrow3" loCatId="relationship" qsTypeId="urn:microsoft.com/office/officeart/2005/8/quickstyle/3d2" qsCatId="3D" csTypeId="urn:microsoft.com/office/officeart/2005/8/colors/colorful5" csCatId="colorful" phldr="1"/>
      <dgm:spPr/>
      <dgm:t>
        <a:bodyPr/>
        <a:lstStyle/>
        <a:p>
          <a:endParaRPr lang="en-GB"/>
        </a:p>
      </dgm:t>
    </dgm:pt>
    <dgm:pt modelId="{3FD4B4A2-B46C-4DDC-8D8E-4CFA927AC1A9}">
      <dgm:prSet phldrT="[Text]" custT="1"/>
      <dgm:spPr/>
      <dgm:t>
        <a:bodyPr/>
        <a:lstStyle/>
        <a:p>
          <a:endParaRPr lang="en-GB" sz="2400" b="1" dirty="0"/>
        </a:p>
      </dgm:t>
    </dgm:pt>
    <dgm:pt modelId="{63D2BC0F-74F7-4BF8-83BA-19FD57F80A28}" type="parTrans" cxnId="{A527AEA6-6884-478E-876B-290BB4F83462}">
      <dgm:prSet/>
      <dgm:spPr/>
      <dgm:t>
        <a:bodyPr/>
        <a:lstStyle/>
        <a:p>
          <a:endParaRPr lang="en-GB"/>
        </a:p>
      </dgm:t>
    </dgm:pt>
    <dgm:pt modelId="{B19DAD13-7282-41BB-82C0-E99BDC7B0FDD}" type="sibTrans" cxnId="{A527AEA6-6884-478E-876B-290BB4F83462}">
      <dgm:prSet/>
      <dgm:spPr/>
      <dgm:t>
        <a:bodyPr/>
        <a:lstStyle/>
        <a:p>
          <a:endParaRPr lang="en-GB"/>
        </a:p>
      </dgm:t>
    </dgm:pt>
    <dgm:pt modelId="{5CA4E6B7-9D58-42FC-A882-A50AB476859D}">
      <dgm:prSet phldrT="[Text]" custT="1"/>
      <dgm:spPr/>
      <dgm:t>
        <a:bodyPr/>
        <a:lstStyle/>
        <a:p>
          <a:r>
            <a:rPr lang="en-GB" sz="2400" b="1" kern="1200" dirty="0"/>
            <a:t>Authoritative</a:t>
          </a:r>
        </a:p>
      </dgm:t>
    </dgm:pt>
    <dgm:pt modelId="{8A141606-F20A-471E-AE4A-5BAA6F841450}" type="parTrans" cxnId="{4C97EB77-86F4-4646-9AA3-C33E93FFB3B3}">
      <dgm:prSet/>
      <dgm:spPr/>
      <dgm:t>
        <a:bodyPr/>
        <a:lstStyle/>
        <a:p>
          <a:endParaRPr lang="en-GB"/>
        </a:p>
      </dgm:t>
    </dgm:pt>
    <dgm:pt modelId="{CA76B9F6-E495-4D35-9210-4EEE23FFC32F}" type="sibTrans" cxnId="{4C97EB77-86F4-4646-9AA3-C33E93FFB3B3}">
      <dgm:prSet/>
      <dgm:spPr/>
      <dgm:t>
        <a:bodyPr/>
        <a:lstStyle/>
        <a:p>
          <a:endParaRPr lang="en-GB"/>
        </a:p>
      </dgm:t>
    </dgm:pt>
    <dgm:pt modelId="{4BD4629C-F4E1-4779-A74E-2CA4A08E7B81}">
      <dgm:prSet/>
      <dgm:spPr/>
      <dgm:t>
        <a:bodyPr/>
        <a:lstStyle/>
        <a:p>
          <a:endParaRPr lang="en-US"/>
        </a:p>
      </dgm:t>
    </dgm:pt>
    <dgm:pt modelId="{905FD08D-F9BA-4AF5-BE9C-9857D30D4A0B}" type="parTrans" cxnId="{A18DE05E-A503-4353-808F-5FBC0AE13B92}">
      <dgm:prSet/>
      <dgm:spPr/>
      <dgm:t>
        <a:bodyPr/>
        <a:lstStyle/>
        <a:p>
          <a:endParaRPr lang="en-GB"/>
        </a:p>
      </dgm:t>
    </dgm:pt>
    <dgm:pt modelId="{5F32E77C-79C4-48A7-91F7-27936BA05BB0}" type="sibTrans" cxnId="{A18DE05E-A503-4353-808F-5FBC0AE13B92}">
      <dgm:prSet/>
      <dgm:spPr/>
      <dgm:t>
        <a:bodyPr/>
        <a:lstStyle/>
        <a:p>
          <a:endParaRPr lang="en-GB"/>
        </a:p>
      </dgm:t>
    </dgm:pt>
    <dgm:pt modelId="{97B85CF8-F6EA-4D40-985C-66E6D25EFDB6}">
      <dgm:prSet phldrT="[Text]" custScaleX="108941"/>
      <dgm:spPr/>
      <dgm:t>
        <a:bodyPr/>
        <a:lstStyle/>
        <a:p>
          <a:endParaRPr lang="en-US"/>
        </a:p>
      </dgm:t>
    </dgm:pt>
    <dgm:pt modelId="{73C7A926-AF2F-42B7-87C4-52481151529E}" type="parTrans" cxnId="{018CC0A2-2CB0-4A09-9789-DD7B3B40317D}">
      <dgm:prSet/>
      <dgm:spPr/>
      <dgm:t>
        <a:bodyPr/>
        <a:lstStyle/>
        <a:p>
          <a:endParaRPr lang="en-GB"/>
        </a:p>
      </dgm:t>
    </dgm:pt>
    <dgm:pt modelId="{A11A48A8-BCEB-4FD6-8CA0-F4CF5CF4BFF7}" type="sibTrans" cxnId="{018CC0A2-2CB0-4A09-9789-DD7B3B40317D}">
      <dgm:prSet/>
      <dgm:spPr/>
      <dgm:t>
        <a:bodyPr/>
        <a:lstStyle/>
        <a:p>
          <a:endParaRPr lang="en-GB"/>
        </a:p>
      </dgm:t>
    </dgm:pt>
    <dgm:pt modelId="{C5DB1F02-3828-4DD7-9D55-6E7866F1CD3E}" type="pres">
      <dgm:prSet presAssocID="{1B798B58-A9A9-4D7A-BF8E-F7585EE9A1CC}" presName="compositeShape" presStyleCnt="0">
        <dgm:presLayoutVars>
          <dgm:chMax val="2"/>
          <dgm:dir/>
          <dgm:resizeHandles val="exact"/>
        </dgm:presLayoutVars>
      </dgm:prSet>
      <dgm:spPr/>
    </dgm:pt>
    <dgm:pt modelId="{9393386B-EDFC-4E44-89CB-6DC77B4E915E}" type="pres">
      <dgm:prSet presAssocID="{1B798B58-A9A9-4D7A-BF8E-F7585EE9A1CC}" presName="divider" presStyleLbl="fgShp" presStyleIdx="0" presStyleCnt="1" custAng="21428326"/>
      <dgm:spPr/>
    </dgm:pt>
    <dgm:pt modelId="{45880589-F80E-4506-B874-31D452873AEF}" type="pres">
      <dgm:prSet presAssocID="{3FD4B4A2-B46C-4DDC-8D8E-4CFA927AC1A9}" presName="downArrow" presStyleLbl="node1" presStyleIdx="0" presStyleCnt="2"/>
      <dgm:spPr/>
    </dgm:pt>
    <dgm:pt modelId="{2880581B-9903-45CB-B896-127591496142}" type="pres">
      <dgm:prSet presAssocID="{3FD4B4A2-B46C-4DDC-8D8E-4CFA927AC1A9}" presName="downArrowText" presStyleLbl="revTx" presStyleIdx="0" presStyleCnt="2" custScaleX="115071">
        <dgm:presLayoutVars>
          <dgm:bulletEnabled val="1"/>
        </dgm:presLayoutVars>
      </dgm:prSet>
      <dgm:spPr/>
    </dgm:pt>
    <dgm:pt modelId="{0848DB34-69E9-456A-9A7E-4EE5D85A1928}" type="pres">
      <dgm:prSet presAssocID="{5CA4E6B7-9D58-42FC-A882-A50AB476859D}" presName="upArrow" presStyleLbl="node1" presStyleIdx="1" presStyleCnt="2"/>
      <dgm:spPr/>
    </dgm:pt>
    <dgm:pt modelId="{F9CEBE76-D052-4E70-9C1F-78285D117BD8}" type="pres">
      <dgm:prSet presAssocID="{5CA4E6B7-9D58-42FC-A882-A50AB476859D}" presName="upArrowText" presStyleLbl="revTx" presStyleIdx="1" presStyleCnt="2" custScaleX="108941" custLinFactX="27344" custLinFactY="-37614" custLinFactNeighborX="100000" custLinFactNeighborY="-100000">
        <dgm:presLayoutVars>
          <dgm:bulletEnabled val="1"/>
        </dgm:presLayoutVars>
      </dgm:prSet>
      <dgm:spPr/>
    </dgm:pt>
  </dgm:ptLst>
  <dgm:cxnLst>
    <dgm:cxn modelId="{58D3673E-1DBD-4F7F-9D6E-0BF5C4489F77}" type="presOf" srcId="{3FD4B4A2-B46C-4DDC-8D8E-4CFA927AC1A9}" destId="{2880581B-9903-45CB-B896-127591496142}" srcOrd="0" destOrd="0" presId="urn:microsoft.com/office/officeart/2005/8/layout/arrow3"/>
    <dgm:cxn modelId="{A18DE05E-A503-4353-808F-5FBC0AE13B92}" srcId="{1B798B58-A9A9-4D7A-BF8E-F7585EE9A1CC}" destId="{4BD4629C-F4E1-4779-A74E-2CA4A08E7B81}" srcOrd="2" destOrd="0" parTransId="{905FD08D-F9BA-4AF5-BE9C-9857D30D4A0B}" sibTransId="{5F32E77C-79C4-48A7-91F7-27936BA05BB0}"/>
    <dgm:cxn modelId="{E8C19B72-3309-44FD-9CF8-32BF84D59272}" type="presOf" srcId="{5CA4E6B7-9D58-42FC-A882-A50AB476859D}" destId="{F9CEBE76-D052-4E70-9C1F-78285D117BD8}" srcOrd="0" destOrd="0" presId="urn:microsoft.com/office/officeart/2005/8/layout/arrow3"/>
    <dgm:cxn modelId="{4C97EB77-86F4-4646-9AA3-C33E93FFB3B3}" srcId="{1B798B58-A9A9-4D7A-BF8E-F7585EE9A1CC}" destId="{5CA4E6B7-9D58-42FC-A882-A50AB476859D}" srcOrd="1" destOrd="0" parTransId="{8A141606-F20A-471E-AE4A-5BAA6F841450}" sibTransId="{CA76B9F6-E495-4D35-9210-4EEE23FFC32F}"/>
    <dgm:cxn modelId="{D831187E-1126-4777-906B-37EFEE01164B}" type="presOf" srcId="{1B798B58-A9A9-4D7A-BF8E-F7585EE9A1CC}" destId="{C5DB1F02-3828-4DD7-9D55-6E7866F1CD3E}" srcOrd="0" destOrd="0" presId="urn:microsoft.com/office/officeart/2005/8/layout/arrow3"/>
    <dgm:cxn modelId="{018CC0A2-2CB0-4A09-9789-DD7B3B40317D}" srcId="{1B798B58-A9A9-4D7A-BF8E-F7585EE9A1CC}" destId="{97B85CF8-F6EA-4D40-985C-66E6D25EFDB6}" srcOrd="3" destOrd="0" parTransId="{73C7A926-AF2F-42B7-87C4-52481151529E}" sibTransId="{A11A48A8-BCEB-4FD6-8CA0-F4CF5CF4BFF7}"/>
    <dgm:cxn modelId="{A527AEA6-6884-478E-876B-290BB4F83462}" srcId="{1B798B58-A9A9-4D7A-BF8E-F7585EE9A1CC}" destId="{3FD4B4A2-B46C-4DDC-8D8E-4CFA927AC1A9}" srcOrd="0" destOrd="0" parTransId="{63D2BC0F-74F7-4BF8-83BA-19FD57F80A28}" sibTransId="{B19DAD13-7282-41BB-82C0-E99BDC7B0FDD}"/>
    <dgm:cxn modelId="{CF46F8FB-B4B2-4229-B03D-902314EDC82A}" type="presParOf" srcId="{C5DB1F02-3828-4DD7-9D55-6E7866F1CD3E}" destId="{9393386B-EDFC-4E44-89CB-6DC77B4E915E}" srcOrd="0" destOrd="0" presId="urn:microsoft.com/office/officeart/2005/8/layout/arrow3"/>
    <dgm:cxn modelId="{89DE2BC1-F1DA-4D31-8538-A911D3A9BA60}" type="presParOf" srcId="{C5DB1F02-3828-4DD7-9D55-6E7866F1CD3E}" destId="{45880589-F80E-4506-B874-31D452873AEF}" srcOrd="1" destOrd="0" presId="urn:microsoft.com/office/officeart/2005/8/layout/arrow3"/>
    <dgm:cxn modelId="{719EBB9F-296E-43B1-9BC4-A24DBC2B6B92}" type="presParOf" srcId="{C5DB1F02-3828-4DD7-9D55-6E7866F1CD3E}" destId="{2880581B-9903-45CB-B896-127591496142}" srcOrd="2" destOrd="0" presId="urn:microsoft.com/office/officeart/2005/8/layout/arrow3"/>
    <dgm:cxn modelId="{6DEDAFC6-9137-408B-8DD0-8046E739201C}" type="presParOf" srcId="{C5DB1F02-3828-4DD7-9D55-6E7866F1CD3E}" destId="{0848DB34-69E9-456A-9A7E-4EE5D85A1928}" srcOrd="3" destOrd="0" presId="urn:microsoft.com/office/officeart/2005/8/layout/arrow3"/>
    <dgm:cxn modelId="{5D0FF804-FD67-4455-9995-AB9DBA055FA0}" type="presParOf" srcId="{C5DB1F02-3828-4DD7-9D55-6E7866F1CD3E}" destId="{F9CEBE76-D052-4E70-9C1F-78285D117BD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AA7152-5F3E-4376-B9AA-528BE8025B7C}"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DE8E636D-F511-4197-933D-A6D9D1A527F6}">
      <dgm:prSet phldrT="[Text]"/>
      <dgm:spPr/>
      <dgm:t>
        <a:bodyPr/>
        <a:lstStyle/>
        <a:p>
          <a:r>
            <a:rPr lang="en-GB" dirty="0"/>
            <a:t>Personal Space</a:t>
          </a:r>
          <a:endParaRPr lang="en-US" dirty="0"/>
        </a:p>
      </dgm:t>
    </dgm:pt>
    <dgm:pt modelId="{F9AA95EE-BD9A-4553-B65B-B188D708F4ED}" type="parTrans" cxnId="{3D777B53-2278-47AE-B27B-A9C7A630BEBB}">
      <dgm:prSet/>
      <dgm:spPr/>
      <dgm:t>
        <a:bodyPr/>
        <a:lstStyle/>
        <a:p>
          <a:endParaRPr lang="en-US"/>
        </a:p>
      </dgm:t>
    </dgm:pt>
    <dgm:pt modelId="{867177C8-00E3-459D-99CA-D87E848DACEF}" type="sibTrans" cxnId="{3D777B53-2278-47AE-B27B-A9C7A630BEBB}">
      <dgm:prSet/>
      <dgm:spPr/>
      <dgm:t>
        <a:bodyPr/>
        <a:lstStyle/>
        <a:p>
          <a:endParaRPr lang="en-US"/>
        </a:p>
      </dgm:t>
    </dgm:pt>
    <dgm:pt modelId="{194D413B-7B1B-43F0-983A-CE2359731B45}">
      <dgm:prSet phldrT="[Text]" custT="1"/>
      <dgm:spPr/>
      <dgm:t>
        <a:bodyPr/>
        <a:lstStyle/>
        <a:p>
          <a:r>
            <a:rPr lang="en-GB" sz="2000" dirty="0"/>
            <a:t>Comfort Zone</a:t>
          </a:r>
          <a:endParaRPr lang="en-US" sz="2000" dirty="0"/>
        </a:p>
      </dgm:t>
    </dgm:pt>
    <dgm:pt modelId="{14866764-E155-426D-A89C-9910B9AB7849}" type="parTrans" cxnId="{37291AD5-D9B4-42A0-8E85-936A699CCB07}">
      <dgm:prSet/>
      <dgm:spPr/>
      <dgm:t>
        <a:bodyPr/>
        <a:lstStyle/>
        <a:p>
          <a:endParaRPr lang="en-US"/>
        </a:p>
      </dgm:t>
    </dgm:pt>
    <dgm:pt modelId="{68A97BF2-7A00-4CD5-BCEB-1E14C394AEAC}" type="sibTrans" cxnId="{37291AD5-D9B4-42A0-8E85-936A699CCB07}">
      <dgm:prSet/>
      <dgm:spPr/>
      <dgm:t>
        <a:bodyPr/>
        <a:lstStyle/>
        <a:p>
          <a:endParaRPr lang="en-US"/>
        </a:p>
      </dgm:t>
    </dgm:pt>
    <dgm:pt modelId="{C7F49C66-3D8C-456D-BBEA-4BC6009BFE5C}">
      <dgm:prSet phldrT="[Text]"/>
      <dgm:spPr/>
      <dgm:t>
        <a:bodyPr/>
        <a:lstStyle/>
        <a:p>
          <a:r>
            <a:rPr lang="en-GB" dirty="0"/>
            <a:t>Think Rationally </a:t>
          </a:r>
          <a:endParaRPr lang="en-US" dirty="0"/>
        </a:p>
      </dgm:t>
    </dgm:pt>
    <dgm:pt modelId="{AACD455B-2F31-44D7-84E2-9B04C1907153}" type="parTrans" cxnId="{DC315D33-727F-4BC1-8ED3-71A17B1A359D}">
      <dgm:prSet/>
      <dgm:spPr/>
      <dgm:t>
        <a:bodyPr/>
        <a:lstStyle/>
        <a:p>
          <a:endParaRPr lang="en-US"/>
        </a:p>
      </dgm:t>
    </dgm:pt>
    <dgm:pt modelId="{E584585E-7EAF-45FE-BB3C-099C5C6FB217}" type="sibTrans" cxnId="{DC315D33-727F-4BC1-8ED3-71A17B1A359D}">
      <dgm:prSet/>
      <dgm:spPr/>
      <dgm:t>
        <a:bodyPr/>
        <a:lstStyle/>
        <a:p>
          <a:endParaRPr lang="en-US"/>
        </a:p>
      </dgm:t>
    </dgm:pt>
    <dgm:pt modelId="{4CAA96BB-0BEA-4A8F-B05A-57E6AD374629}">
      <dgm:prSet phldrT="[Text]"/>
      <dgm:spPr/>
      <dgm:t>
        <a:bodyPr/>
        <a:lstStyle/>
        <a:p>
          <a:r>
            <a:rPr lang="en-GB" dirty="0"/>
            <a:t>Rational thinkers</a:t>
          </a:r>
          <a:endParaRPr lang="en-US" dirty="0"/>
        </a:p>
      </dgm:t>
    </dgm:pt>
    <dgm:pt modelId="{E536AE7D-8E4A-40C6-A1EE-2F653345A89F}" type="parTrans" cxnId="{8414A147-0CEF-4479-B034-3A9D65A599E5}">
      <dgm:prSet/>
      <dgm:spPr/>
      <dgm:t>
        <a:bodyPr/>
        <a:lstStyle/>
        <a:p>
          <a:endParaRPr lang="en-US"/>
        </a:p>
      </dgm:t>
    </dgm:pt>
    <dgm:pt modelId="{64DA486C-7946-4C34-8F49-5D74A028D8D7}" type="sibTrans" cxnId="{8414A147-0CEF-4479-B034-3A9D65A599E5}">
      <dgm:prSet/>
      <dgm:spPr/>
      <dgm:t>
        <a:bodyPr/>
        <a:lstStyle/>
        <a:p>
          <a:endParaRPr lang="en-US"/>
        </a:p>
      </dgm:t>
    </dgm:pt>
    <dgm:pt modelId="{1E03B91D-50EA-4493-A199-91F271C173C3}">
      <dgm:prSet phldrT="[Text]"/>
      <dgm:spPr/>
      <dgm:t>
        <a:bodyPr/>
        <a:lstStyle/>
        <a:p>
          <a:r>
            <a:rPr lang="en-GB" dirty="0"/>
            <a:t>Try to make sense of things logically </a:t>
          </a:r>
          <a:endParaRPr lang="en-US" dirty="0"/>
        </a:p>
      </dgm:t>
    </dgm:pt>
    <dgm:pt modelId="{0CD2038D-F753-4872-88CB-4BCA68CEDCB0}" type="parTrans" cxnId="{D6A74C44-97E8-4D59-B677-438AE9A70C8B}">
      <dgm:prSet/>
      <dgm:spPr/>
      <dgm:t>
        <a:bodyPr/>
        <a:lstStyle/>
        <a:p>
          <a:endParaRPr lang="en-US"/>
        </a:p>
      </dgm:t>
    </dgm:pt>
    <dgm:pt modelId="{903F7CEB-7469-4860-8AE5-2128AC4E7577}" type="sibTrans" cxnId="{D6A74C44-97E8-4D59-B677-438AE9A70C8B}">
      <dgm:prSet/>
      <dgm:spPr/>
      <dgm:t>
        <a:bodyPr/>
        <a:lstStyle/>
        <a:p>
          <a:endParaRPr lang="en-US"/>
        </a:p>
      </dgm:t>
    </dgm:pt>
    <dgm:pt modelId="{F08FBA5A-830E-425F-8DB1-B5623955B555}">
      <dgm:prSet phldrT="[Text]"/>
      <dgm:spPr/>
      <dgm:t>
        <a:bodyPr/>
        <a:lstStyle/>
        <a:p>
          <a:r>
            <a:rPr lang="en-GB" dirty="0"/>
            <a:t>Independent</a:t>
          </a:r>
          <a:endParaRPr lang="en-US" dirty="0"/>
        </a:p>
      </dgm:t>
    </dgm:pt>
    <dgm:pt modelId="{14F0356A-D502-4DBE-943D-2AD1C28ECD72}" type="parTrans" cxnId="{C17549B6-6ADD-4011-AC99-52FFC464BF99}">
      <dgm:prSet/>
      <dgm:spPr/>
      <dgm:t>
        <a:bodyPr/>
        <a:lstStyle/>
        <a:p>
          <a:endParaRPr lang="en-US"/>
        </a:p>
      </dgm:t>
    </dgm:pt>
    <dgm:pt modelId="{1E7FBE44-A609-4066-BF2E-A7AF75C3C849}" type="sibTrans" cxnId="{C17549B6-6ADD-4011-AC99-52FFC464BF99}">
      <dgm:prSet/>
      <dgm:spPr/>
      <dgm:t>
        <a:bodyPr/>
        <a:lstStyle/>
        <a:p>
          <a:endParaRPr lang="en-US"/>
        </a:p>
      </dgm:t>
    </dgm:pt>
    <dgm:pt modelId="{59DAC171-D661-42DA-86A0-A5F1193E28CD}">
      <dgm:prSet phldrT="[Text]"/>
      <dgm:spPr/>
      <dgm:t>
        <a:bodyPr/>
        <a:lstStyle/>
        <a:p>
          <a:r>
            <a:rPr lang="en-GB" sz="1900" kern="1200" dirty="0"/>
            <a:t>Look for ways to solve their own problems</a:t>
          </a:r>
          <a:endParaRPr lang="en-US" sz="1900" kern="1200" dirty="0"/>
        </a:p>
      </dgm:t>
    </dgm:pt>
    <dgm:pt modelId="{34933B63-A2E5-458B-A7FE-234AA2AFB5E1}" type="parTrans" cxnId="{B9F68556-2028-448A-961D-ADEE608EE93A}">
      <dgm:prSet/>
      <dgm:spPr/>
      <dgm:t>
        <a:bodyPr/>
        <a:lstStyle/>
        <a:p>
          <a:endParaRPr lang="en-US"/>
        </a:p>
      </dgm:t>
    </dgm:pt>
    <dgm:pt modelId="{D7985306-18A0-48D6-846C-ADB4122E7420}" type="sibTrans" cxnId="{B9F68556-2028-448A-961D-ADEE608EE93A}">
      <dgm:prSet/>
      <dgm:spPr/>
      <dgm:t>
        <a:bodyPr/>
        <a:lstStyle/>
        <a:p>
          <a:endParaRPr lang="en-US"/>
        </a:p>
      </dgm:t>
    </dgm:pt>
    <dgm:pt modelId="{28248D95-CC9D-4162-8DCB-379D58551FFB}">
      <dgm:prSet phldrT="[Text]" custT="1"/>
      <dgm:spPr/>
      <dgm:t>
        <a:bodyPr/>
        <a:lstStyle/>
        <a:p>
          <a:pPr rtl="0"/>
          <a:r>
            <a:rPr lang="en-GB" sz="1900" kern="1200"/>
            <a:t>Take charge </a:t>
          </a:r>
          <a:r>
            <a:rPr lang="en-GB" sz="1900" kern="1200">
              <a:latin typeface="Calibri" panose="020F0502020204030204"/>
              <a:ea typeface="+mn-ea"/>
              <a:cs typeface="+mn-cs"/>
            </a:rPr>
            <a:t>of things. Don’t tolerate being challenged</a:t>
          </a:r>
          <a:r>
            <a:rPr lang="en-GB" sz="1900" kern="1200">
              <a:latin typeface="Calibri Light" panose="020F0302020204030204"/>
            </a:rPr>
            <a:t>. </a:t>
          </a:r>
          <a:endParaRPr lang="en-US" sz="1900" kern="1200" dirty="0"/>
        </a:p>
      </dgm:t>
    </dgm:pt>
    <dgm:pt modelId="{F5EFD9CF-17F5-4E24-8789-25DEDCAB78A1}" type="parTrans" cxnId="{23C7232C-77E4-49C6-91E9-21466BBF1078}">
      <dgm:prSet/>
      <dgm:spPr/>
      <dgm:t>
        <a:bodyPr/>
        <a:lstStyle/>
        <a:p>
          <a:endParaRPr lang="en-US"/>
        </a:p>
      </dgm:t>
    </dgm:pt>
    <dgm:pt modelId="{132392A9-6A88-44E3-9FEE-5237F5248A34}" type="sibTrans" cxnId="{23C7232C-77E4-49C6-91E9-21466BBF1078}">
      <dgm:prSet/>
      <dgm:spPr/>
      <dgm:t>
        <a:bodyPr/>
        <a:lstStyle/>
        <a:p>
          <a:endParaRPr lang="en-US"/>
        </a:p>
      </dgm:t>
    </dgm:pt>
    <dgm:pt modelId="{786D7058-8667-4A3E-A1B3-FB1754D1C422}">
      <dgm:prSet phldrT="[Text]" custT="1"/>
      <dgm:spPr/>
      <dgm:t>
        <a:bodyPr/>
        <a:lstStyle/>
        <a:p>
          <a:r>
            <a:rPr lang="en-GB" sz="2000" dirty="0"/>
            <a:t>Don’t welcome unsolicited advice  </a:t>
          </a:r>
          <a:endParaRPr lang="en-US" sz="2000" dirty="0"/>
        </a:p>
      </dgm:t>
    </dgm:pt>
    <dgm:pt modelId="{2FCCBFF5-EC2D-47F8-8379-9F365E29074B}" type="parTrans" cxnId="{574D5843-47D5-4725-843C-7C15A72AA123}">
      <dgm:prSet/>
      <dgm:spPr/>
      <dgm:t>
        <a:bodyPr/>
        <a:lstStyle/>
        <a:p>
          <a:endParaRPr lang="en-US"/>
        </a:p>
      </dgm:t>
    </dgm:pt>
    <dgm:pt modelId="{5E247278-9F4C-4A30-AB49-99AA9DBB1241}" type="sibTrans" cxnId="{574D5843-47D5-4725-843C-7C15A72AA123}">
      <dgm:prSet/>
      <dgm:spPr/>
      <dgm:t>
        <a:bodyPr/>
        <a:lstStyle/>
        <a:p>
          <a:endParaRPr lang="en-US"/>
        </a:p>
      </dgm:t>
    </dgm:pt>
    <dgm:pt modelId="{1A010854-B555-499B-B49E-E5E54664085A}">
      <dgm:prSet phldrT="[Text]"/>
      <dgm:spPr/>
      <dgm:t>
        <a:bodyPr/>
        <a:lstStyle/>
        <a:p>
          <a:r>
            <a:rPr lang="en-US" dirty="0"/>
            <a:t>Protective </a:t>
          </a:r>
        </a:p>
      </dgm:t>
    </dgm:pt>
    <dgm:pt modelId="{05E6C724-54B1-4998-9A18-8EDE0F077181}" type="parTrans" cxnId="{6D2B840A-D566-431E-8294-EEBEEC635ECC}">
      <dgm:prSet/>
      <dgm:spPr/>
      <dgm:t>
        <a:bodyPr/>
        <a:lstStyle/>
        <a:p>
          <a:endParaRPr lang="en-GB"/>
        </a:p>
      </dgm:t>
    </dgm:pt>
    <dgm:pt modelId="{30835F2E-2E24-4995-8431-E25E818C638D}" type="sibTrans" cxnId="{6D2B840A-D566-431E-8294-EEBEEC635ECC}">
      <dgm:prSet/>
      <dgm:spPr/>
      <dgm:t>
        <a:bodyPr/>
        <a:lstStyle/>
        <a:p>
          <a:endParaRPr lang="en-GB"/>
        </a:p>
      </dgm:t>
    </dgm:pt>
    <dgm:pt modelId="{867AF436-4422-4B9A-A8F4-D5E3B3F21B54}">
      <dgm:prSet phldrT="[Text]"/>
      <dgm:spPr/>
      <dgm:t>
        <a:bodyPr/>
        <a:lstStyle/>
        <a:p>
          <a:r>
            <a:rPr lang="en-US" dirty="0"/>
            <a:t>Provide security and protection</a:t>
          </a:r>
        </a:p>
      </dgm:t>
    </dgm:pt>
    <dgm:pt modelId="{6231612A-6D17-47BC-AD64-A21CEE9A662D}" type="parTrans" cxnId="{F6D18DCD-7236-4532-B7BD-B1732FF115E6}">
      <dgm:prSet/>
      <dgm:spPr/>
      <dgm:t>
        <a:bodyPr/>
        <a:lstStyle/>
        <a:p>
          <a:endParaRPr lang="en-GB"/>
        </a:p>
      </dgm:t>
    </dgm:pt>
    <dgm:pt modelId="{8FF5CDAE-D45C-4811-AA33-86DC4A4F078A}" type="sibTrans" cxnId="{F6D18DCD-7236-4532-B7BD-B1732FF115E6}">
      <dgm:prSet/>
      <dgm:spPr/>
      <dgm:t>
        <a:bodyPr/>
        <a:lstStyle/>
        <a:p>
          <a:endParaRPr lang="en-GB"/>
        </a:p>
      </dgm:t>
    </dgm:pt>
    <dgm:pt modelId="{57F5509B-8871-49F3-BBFB-0F62124A377C}">
      <dgm:prSet phldrT="[Text]"/>
      <dgm:spPr/>
      <dgm:t>
        <a:bodyPr/>
        <a:lstStyle/>
        <a:p>
          <a:r>
            <a:rPr lang="en-US" dirty="0"/>
            <a:t>Protective jealousy (</a:t>
          </a:r>
          <a:r>
            <a:rPr lang="en-US" dirty="0" err="1"/>
            <a:t>ghayrat</a:t>
          </a:r>
          <a:r>
            <a:rPr lang="en-US" dirty="0"/>
            <a:t>)</a:t>
          </a:r>
        </a:p>
      </dgm:t>
    </dgm:pt>
    <dgm:pt modelId="{72289EE3-CEF7-46C7-94A8-0CD35B75AFB9}" type="parTrans" cxnId="{662D42D5-71E3-42A0-ACF9-66A5B9E6D1EE}">
      <dgm:prSet/>
      <dgm:spPr/>
      <dgm:t>
        <a:bodyPr/>
        <a:lstStyle/>
        <a:p>
          <a:endParaRPr lang="en-GB"/>
        </a:p>
      </dgm:t>
    </dgm:pt>
    <dgm:pt modelId="{0739AC9E-B680-4488-B56E-E02DB0717BEC}" type="sibTrans" cxnId="{662D42D5-71E3-42A0-ACF9-66A5B9E6D1EE}">
      <dgm:prSet/>
      <dgm:spPr/>
      <dgm:t>
        <a:bodyPr/>
        <a:lstStyle/>
        <a:p>
          <a:endParaRPr lang="en-GB"/>
        </a:p>
      </dgm:t>
    </dgm:pt>
    <dgm:pt modelId="{682326AA-3529-4D73-AEB5-E50BF7099F50}" type="pres">
      <dgm:prSet presAssocID="{3CAA7152-5F3E-4376-B9AA-528BE8025B7C}" presName="Name0" presStyleCnt="0">
        <dgm:presLayoutVars>
          <dgm:dir/>
          <dgm:animLvl val="lvl"/>
          <dgm:resizeHandles val="exact"/>
        </dgm:presLayoutVars>
      </dgm:prSet>
      <dgm:spPr/>
    </dgm:pt>
    <dgm:pt modelId="{5EE2A334-7B4B-41BC-A731-A4B270376BE3}" type="pres">
      <dgm:prSet presAssocID="{DE8E636D-F511-4197-933D-A6D9D1A527F6}" presName="linNode" presStyleCnt="0"/>
      <dgm:spPr/>
    </dgm:pt>
    <dgm:pt modelId="{BB4A2A6C-4455-42CB-A4AD-05AEAE82174B}" type="pres">
      <dgm:prSet presAssocID="{DE8E636D-F511-4197-933D-A6D9D1A527F6}" presName="parentText" presStyleLbl="node1" presStyleIdx="0" presStyleCnt="4" custLinFactNeighborY="-1003">
        <dgm:presLayoutVars>
          <dgm:chMax val="1"/>
          <dgm:bulletEnabled val="1"/>
        </dgm:presLayoutVars>
      </dgm:prSet>
      <dgm:spPr/>
    </dgm:pt>
    <dgm:pt modelId="{163DFE68-9D19-4CB0-B838-F8FFFD38050D}" type="pres">
      <dgm:prSet presAssocID="{DE8E636D-F511-4197-933D-A6D9D1A527F6}" presName="descendantText" presStyleLbl="alignAccFollowNode1" presStyleIdx="0" presStyleCnt="4">
        <dgm:presLayoutVars>
          <dgm:bulletEnabled val="1"/>
        </dgm:presLayoutVars>
      </dgm:prSet>
      <dgm:spPr/>
    </dgm:pt>
    <dgm:pt modelId="{A326ACB5-8A62-44AA-B884-7476078FB858}" type="pres">
      <dgm:prSet presAssocID="{867177C8-00E3-459D-99CA-D87E848DACEF}" presName="sp" presStyleCnt="0"/>
      <dgm:spPr/>
    </dgm:pt>
    <dgm:pt modelId="{BA899BD4-DBB5-4584-BBF9-F01075F24BE6}" type="pres">
      <dgm:prSet presAssocID="{C7F49C66-3D8C-456D-BBEA-4BC6009BFE5C}" presName="linNode" presStyleCnt="0"/>
      <dgm:spPr/>
    </dgm:pt>
    <dgm:pt modelId="{912B18AE-F4C9-4267-A956-604DBDA929B0}" type="pres">
      <dgm:prSet presAssocID="{C7F49C66-3D8C-456D-BBEA-4BC6009BFE5C}" presName="parentText" presStyleLbl="node1" presStyleIdx="1" presStyleCnt="4">
        <dgm:presLayoutVars>
          <dgm:chMax val="1"/>
          <dgm:bulletEnabled val="1"/>
        </dgm:presLayoutVars>
      </dgm:prSet>
      <dgm:spPr/>
    </dgm:pt>
    <dgm:pt modelId="{0E588EA8-63ED-4627-8FEF-F200E34600BA}" type="pres">
      <dgm:prSet presAssocID="{C7F49C66-3D8C-456D-BBEA-4BC6009BFE5C}" presName="descendantText" presStyleLbl="alignAccFollowNode1" presStyleIdx="1" presStyleCnt="4">
        <dgm:presLayoutVars>
          <dgm:bulletEnabled val="1"/>
        </dgm:presLayoutVars>
      </dgm:prSet>
      <dgm:spPr/>
    </dgm:pt>
    <dgm:pt modelId="{507C864B-3C5E-4E1F-B315-7B17AE96AB0A}" type="pres">
      <dgm:prSet presAssocID="{E584585E-7EAF-45FE-BB3C-099C5C6FB217}" presName="sp" presStyleCnt="0"/>
      <dgm:spPr/>
    </dgm:pt>
    <dgm:pt modelId="{1F3264D8-1A7A-4C06-85D3-F83DB8644F1A}" type="pres">
      <dgm:prSet presAssocID="{F08FBA5A-830E-425F-8DB1-B5623955B555}" presName="linNode" presStyleCnt="0"/>
      <dgm:spPr/>
    </dgm:pt>
    <dgm:pt modelId="{5551A57A-1C55-4B00-8951-6770006F77D9}" type="pres">
      <dgm:prSet presAssocID="{F08FBA5A-830E-425F-8DB1-B5623955B555}" presName="parentText" presStyleLbl="node1" presStyleIdx="2" presStyleCnt="4">
        <dgm:presLayoutVars>
          <dgm:chMax val="1"/>
          <dgm:bulletEnabled val="1"/>
        </dgm:presLayoutVars>
      </dgm:prSet>
      <dgm:spPr/>
    </dgm:pt>
    <dgm:pt modelId="{66E962E1-392C-4847-8F6E-19EFB13621CE}" type="pres">
      <dgm:prSet presAssocID="{F08FBA5A-830E-425F-8DB1-B5623955B555}" presName="descendantText" presStyleLbl="alignAccFollowNode1" presStyleIdx="2" presStyleCnt="4">
        <dgm:presLayoutVars>
          <dgm:bulletEnabled val="1"/>
        </dgm:presLayoutVars>
      </dgm:prSet>
      <dgm:spPr/>
    </dgm:pt>
    <dgm:pt modelId="{1E3FAC33-903F-4BAC-998F-C7C6193F9FE9}" type="pres">
      <dgm:prSet presAssocID="{1E7FBE44-A609-4066-BF2E-A7AF75C3C849}" presName="sp" presStyleCnt="0"/>
      <dgm:spPr/>
    </dgm:pt>
    <dgm:pt modelId="{17156954-3864-44A2-88C9-9932EC5812EE}" type="pres">
      <dgm:prSet presAssocID="{1A010854-B555-499B-B49E-E5E54664085A}" presName="linNode" presStyleCnt="0"/>
      <dgm:spPr/>
    </dgm:pt>
    <dgm:pt modelId="{568842BC-F6AE-4061-A117-B1AB1FD4CD27}" type="pres">
      <dgm:prSet presAssocID="{1A010854-B555-499B-B49E-E5E54664085A}" presName="parentText" presStyleLbl="node1" presStyleIdx="3" presStyleCnt="4">
        <dgm:presLayoutVars>
          <dgm:chMax val="1"/>
          <dgm:bulletEnabled val="1"/>
        </dgm:presLayoutVars>
      </dgm:prSet>
      <dgm:spPr/>
    </dgm:pt>
    <dgm:pt modelId="{E7A5CE43-F856-4374-A530-F9396F542843}" type="pres">
      <dgm:prSet presAssocID="{1A010854-B555-499B-B49E-E5E54664085A}" presName="descendantText" presStyleLbl="alignAccFollowNode1" presStyleIdx="3" presStyleCnt="4">
        <dgm:presLayoutVars>
          <dgm:bulletEnabled val="1"/>
        </dgm:presLayoutVars>
      </dgm:prSet>
      <dgm:spPr/>
    </dgm:pt>
  </dgm:ptLst>
  <dgm:cxnLst>
    <dgm:cxn modelId="{6D2B840A-D566-431E-8294-EEBEEC635ECC}" srcId="{3CAA7152-5F3E-4376-B9AA-528BE8025B7C}" destId="{1A010854-B555-499B-B49E-E5E54664085A}" srcOrd="3" destOrd="0" parTransId="{05E6C724-54B1-4998-9A18-8EDE0F077181}" sibTransId="{30835F2E-2E24-4995-8431-E25E818C638D}"/>
    <dgm:cxn modelId="{BF05D30A-316E-4449-9165-1909530B0F20}" type="presOf" srcId="{867AF436-4422-4B9A-A8F4-D5E3B3F21B54}" destId="{E7A5CE43-F856-4374-A530-F9396F542843}" srcOrd="0" destOrd="0" presId="urn:microsoft.com/office/officeart/2005/8/layout/vList5"/>
    <dgm:cxn modelId="{A9CE1710-6006-47A8-82F6-C577AD76E2B3}" type="presOf" srcId="{28248D95-CC9D-4162-8DCB-379D58551FFB}" destId="{66E962E1-392C-4847-8F6E-19EFB13621CE}" srcOrd="0" destOrd="1" presId="urn:microsoft.com/office/officeart/2005/8/layout/vList5"/>
    <dgm:cxn modelId="{1BBC0211-4918-4B55-B7EC-0DCCC4A91A88}" type="presOf" srcId="{57F5509B-8871-49F3-BBFB-0F62124A377C}" destId="{E7A5CE43-F856-4374-A530-F9396F542843}" srcOrd="0" destOrd="1" presId="urn:microsoft.com/office/officeart/2005/8/layout/vList5"/>
    <dgm:cxn modelId="{23C7232C-77E4-49C6-91E9-21466BBF1078}" srcId="{F08FBA5A-830E-425F-8DB1-B5623955B555}" destId="{28248D95-CC9D-4162-8DCB-379D58551FFB}" srcOrd="1" destOrd="0" parTransId="{F5EFD9CF-17F5-4E24-8789-25DEDCAB78A1}" sibTransId="{132392A9-6A88-44E3-9FEE-5237F5248A34}"/>
    <dgm:cxn modelId="{DC315D33-727F-4BC1-8ED3-71A17B1A359D}" srcId="{3CAA7152-5F3E-4376-B9AA-528BE8025B7C}" destId="{C7F49C66-3D8C-456D-BBEA-4BC6009BFE5C}" srcOrd="1" destOrd="0" parTransId="{AACD455B-2F31-44D7-84E2-9B04C1907153}" sibTransId="{E584585E-7EAF-45FE-BB3C-099C5C6FB217}"/>
    <dgm:cxn modelId="{91F52C3C-BB8A-4F7F-9052-9289817E3213}" type="presOf" srcId="{59DAC171-D661-42DA-86A0-A5F1193E28CD}" destId="{66E962E1-392C-4847-8F6E-19EFB13621CE}" srcOrd="0" destOrd="0" presId="urn:microsoft.com/office/officeart/2005/8/layout/vList5"/>
    <dgm:cxn modelId="{6D4E8D60-00A6-47E5-B3FF-C09E552C160F}" type="presOf" srcId="{786D7058-8667-4A3E-A1B3-FB1754D1C422}" destId="{163DFE68-9D19-4CB0-B838-F8FFFD38050D}" srcOrd="0" destOrd="1" presId="urn:microsoft.com/office/officeart/2005/8/layout/vList5"/>
    <dgm:cxn modelId="{C36DEB60-D2D1-474F-99E4-55447CC7FAB0}" type="presOf" srcId="{DE8E636D-F511-4197-933D-A6D9D1A527F6}" destId="{BB4A2A6C-4455-42CB-A4AD-05AEAE82174B}" srcOrd="0" destOrd="0" presId="urn:microsoft.com/office/officeart/2005/8/layout/vList5"/>
    <dgm:cxn modelId="{574D5843-47D5-4725-843C-7C15A72AA123}" srcId="{DE8E636D-F511-4197-933D-A6D9D1A527F6}" destId="{786D7058-8667-4A3E-A1B3-FB1754D1C422}" srcOrd="1" destOrd="0" parTransId="{2FCCBFF5-EC2D-47F8-8379-9F365E29074B}" sibTransId="{5E247278-9F4C-4A30-AB49-99AA9DBB1241}"/>
    <dgm:cxn modelId="{D6A74C44-97E8-4D59-B677-438AE9A70C8B}" srcId="{C7F49C66-3D8C-456D-BBEA-4BC6009BFE5C}" destId="{1E03B91D-50EA-4493-A199-91F271C173C3}" srcOrd="1" destOrd="0" parTransId="{0CD2038D-F753-4872-88CB-4BCA68CEDCB0}" sibTransId="{903F7CEB-7469-4860-8AE5-2128AC4E7577}"/>
    <dgm:cxn modelId="{8A430647-E80C-4BE3-BC36-A2701FADF3B9}" type="presOf" srcId="{3CAA7152-5F3E-4376-B9AA-528BE8025B7C}" destId="{682326AA-3529-4D73-AEB5-E50BF7099F50}" srcOrd="0" destOrd="0" presId="urn:microsoft.com/office/officeart/2005/8/layout/vList5"/>
    <dgm:cxn modelId="{8414A147-0CEF-4479-B034-3A9D65A599E5}" srcId="{C7F49C66-3D8C-456D-BBEA-4BC6009BFE5C}" destId="{4CAA96BB-0BEA-4A8F-B05A-57E6AD374629}" srcOrd="0" destOrd="0" parTransId="{E536AE7D-8E4A-40C6-A1EE-2F653345A89F}" sibTransId="{64DA486C-7946-4C34-8F49-5D74A028D8D7}"/>
    <dgm:cxn modelId="{D512D148-5FEF-43A7-A63F-CC0260723738}" type="presOf" srcId="{1E03B91D-50EA-4493-A199-91F271C173C3}" destId="{0E588EA8-63ED-4627-8FEF-F200E34600BA}" srcOrd="0" destOrd="1" presId="urn:microsoft.com/office/officeart/2005/8/layout/vList5"/>
    <dgm:cxn modelId="{3D777B53-2278-47AE-B27B-A9C7A630BEBB}" srcId="{3CAA7152-5F3E-4376-B9AA-528BE8025B7C}" destId="{DE8E636D-F511-4197-933D-A6D9D1A527F6}" srcOrd="0" destOrd="0" parTransId="{F9AA95EE-BD9A-4553-B65B-B188D708F4ED}" sibTransId="{867177C8-00E3-459D-99CA-D87E848DACEF}"/>
    <dgm:cxn modelId="{B9F68556-2028-448A-961D-ADEE608EE93A}" srcId="{F08FBA5A-830E-425F-8DB1-B5623955B555}" destId="{59DAC171-D661-42DA-86A0-A5F1193E28CD}" srcOrd="0" destOrd="0" parTransId="{34933B63-A2E5-458B-A7FE-234AA2AFB5E1}" sibTransId="{D7985306-18A0-48D6-846C-ADB4122E7420}"/>
    <dgm:cxn modelId="{2566C68E-26AB-4B9B-B039-B7B39A893433}" type="presOf" srcId="{C7F49C66-3D8C-456D-BBEA-4BC6009BFE5C}" destId="{912B18AE-F4C9-4267-A956-604DBDA929B0}" srcOrd="0" destOrd="0" presId="urn:microsoft.com/office/officeart/2005/8/layout/vList5"/>
    <dgm:cxn modelId="{2C2D279E-9DCE-4883-9D9F-F0F8E61EE71C}" type="presOf" srcId="{4CAA96BB-0BEA-4A8F-B05A-57E6AD374629}" destId="{0E588EA8-63ED-4627-8FEF-F200E34600BA}" srcOrd="0" destOrd="0" presId="urn:microsoft.com/office/officeart/2005/8/layout/vList5"/>
    <dgm:cxn modelId="{C17549B6-6ADD-4011-AC99-52FFC464BF99}" srcId="{3CAA7152-5F3E-4376-B9AA-528BE8025B7C}" destId="{F08FBA5A-830E-425F-8DB1-B5623955B555}" srcOrd="2" destOrd="0" parTransId="{14F0356A-D502-4DBE-943D-2AD1C28ECD72}" sibTransId="{1E7FBE44-A609-4066-BF2E-A7AF75C3C849}"/>
    <dgm:cxn modelId="{3DADF4C3-3651-49E3-A254-334801014324}" type="presOf" srcId="{1A010854-B555-499B-B49E-E5E54664085A}" destId="{568842BC-F6AE-4061-A117-B1AB1FD4CD27}" srcOrd="0" destOrd="0" presId="urn:microsoft.com/office/officeart/2005/8/layout/vList5"/>
    <dgm:cxn modelId="{236F7BC8-2EFF-4C13-A4C2-57F3A31EAB47}" type="presOf" srcId="{194D413B-7B1B-43F0-983A-CE2359731B45}" destId="{163DFE68-9D19-4CB0-B838-F8FFFD38050D}" srcOrd="0" destOrd="0" presId="urn:microsoft.com/office/officeart/2005/8/layout/vList5"/>
    <dgm:cxn modelId="{F6D18DCD-7236-4532-B7BD-B1732FF115E6}" srcId="{1A010854-B555-499B-B49E-E5E54664085A}" destId="{867AF436-4422-4B9A-A8F4-D5E3B3F21B54}" srcOrd="0" destOrd="0" parTransId="{6231612A-6D17-47BC-AD64-A21CEE9A662D}" sibTransId="{8FF5CDAE-D45C-4811-AA33-86DC4A4F078A}"/>
    <dgm:cxn modelId="{37291AD5-D9B4-42A0-8E85-936A699CCB07}" srcId="{DE8E636D-F511-4197-933D-A6D9D1A527F6}" destId="{194D413B-7B1B-43F0-983A-CE2359731B45}" srcOrd="0" destOrd="0" parTransId="{14866764-E155-426D-A89C-9910B9AB7849}" sibTransId="{68A97BF2-7A00-4CD5-BCEB-1E14C394AEAC}"/>
    <dgm:cxn modelId="{662D42D5-71E3-42A0-ACF9-66A5B9E6D1EE}" srcId="{1A010854-B555-499B-B49E-E5E54664085A}" destId="{57F5509B-8871-49F3-BBFB-0F62124A377C}" srcOrd="1" destOrd="0" parTransId="{72289EE3-CEF7-46C7-94A8-0CD35B75AFB9}" sibTransId="{0739AC9E-B680-4488-B56E-E02DB0717BEC}"/>
    <dgm:cxn modelId="{889ED8EB-C844-4559-83F7-AAF94AF68A0A}" type="presOf" srcId="{F08FBA5A-830E-425F-8DB1-B5623955B555}" destId="{5551A57A-1C55-4B00-8951-6770006F77D9}" srcOrd="0" destOrd="0" presId="urn:microsoft.com/office/officeart/2005/8/layout/vList5"/>
    <dgm:cxn modelId="{F31CE1F3-7433-46E9-B2A3-47342088E05F}" type="presParOf" srcId="{682326AA-3529-4D73-AEB5-E50BF7099F50}" destId="{5EE2A334-7B4B-41BC-A731-A4B270376BE3}" srcOrd="0" destOrd="0" presId="urn:microsoft.com/office/officeart/2005/8/layout/vList5"/>
    <dgm:cxn modelId="{F4B72451-73E7-437C-B761-1844C0D6F50D}" type="presParOf" srcId="{5EE2A334-7B4B-41BC-A731-A4B270376BE3}" destId="{BB4A2A6C-4455-42CB-A4AD-05AEAE82174B}" srcOrd="0" destOrd="0" presId="urn:microsoft.com/office/officeart/2005/8/layout/vList5"/>
    <dgm:cxn modelId="{C4CFA8B1-09CE-4D1C-9D27-7251A5535D66}" type="presParOf" srcId="{5EE2A334-7B4B-41BC-A731-A4B270376BE3}" destId="{163DFE68-9D19-4CB0-B838-F8FFFD38050D}" srcOrd="1" destOrd="0" presId="urn:microsoft.com/office/officeart/2005/8/layout/vList5"/>
    <dgm:cxn modelId="{DCF2B8BD-C540-40E1-B9B8-94C18BD47332}" type="presParOf" srcId="{682326AA-3529-4D73-AEB5-E50BF7099F50}" destId="{A326ACB5-8A62-44AA-B884-7476078FB858}" srcOrd="1" destOrd="0" presId="urn:microsoft.com/office/officeart/2005/8/layout/vList5"/>
    <dgm:cxn modelId="{551BAF85-20A3-475D-ACCA-9B95C8FD46E0}" type="presParOf" srcId="{682326AA-3529-4D73-AEB5-E50BF7099F50}" destId="{BA899BD4-DBB5-4584-BBF9-F01075F24BE6}" srcOrd="2" destOrd="0" presId="urn:microsoft.com/office/officeart/2005/8/layout/vList5"/>
    <dgm:cxn modelId="{52A0AA4E-91CF-4CE3-A9BA-3E7C49C0229C}" type="presParOf" srcId="{BA899BD4-DBB5-4584-BBF9-F01075F24BE6}" destId="{912B18AE-F4C9-4267-A956-604DBDA929B0}" srcOrd="0" destOrd="0" presId="urn:microsoft.com/office/officeart/2005/8/layout/vList5"/>
    <dgm:cxn modelId="{BC2FBEC8-8FE7-4DB8-8D47-A2E9F24E8236}" type="presParOf" srcId="{BA899BD4-DBB5-4584-BBF9-F01075F24BE6}" destId="{0E588EA8-63ED-4627-8FEF-F200E34600BA}" srcOrd="1" destOrd="0" presId="urn:microsoft.com/office/officeart/2005/8/layout/vList5"/>
    <dgm:cxn modelId="{68C728D7-9129-413F-9B7E-FA3C3A96555A}" type="presParOf" srcId="{682326AA-3529-4D73-AEB5-E50BF7099F50}" destId="{507C864B-3C5E-4E1F-B315-7B17AE96AB0A}" srcOrd="3" destOrd="0" presId="urn:microsoft.com/office/officeart/2005/8/layout/vList5"/>
    <dgm:cxn modelId="{D744B687-1D6B-4A8C-90CB-EB50B8C1BDAB}" type="presParOf" srcId="{682326AA-3529-4D73-AEB5-E50BF7099F50}" destId="{1F3264D8-1A7A-4C06-85D3-F83DB8644F1A}" srcOrd="4" destOrd="0" presId="urn:microsoft.com/office/officeart/2005/8/layout/vList5"/>
    <dgm:cxn modelId="{49A033EC-630C-4C44-94A6-C7E7E2781CB4}" type="presParOf" srcId="{1F3264D8-1A7A-4C06-85D3-F83DB8644F1A}" destId="{5551A57A-1C55-4B00-8951-6770006F77D9}" srcOrd="0" destOrd="0" presId="urn:microsoft.com/office/officeart/2005/8/layout/vList5"/>
    <dgm:cxn modelId="{0269C2EC-9248-4665-B470-2CE2431EFCA9}" type="presParOf" srcId="{1F3264D8-1A7A-4C06-85D3-F83DB8644F1A}" destId="{66E962E1-392C-4847-8F6E-19EFB13621CE}" srcOrd="1" destOrd="0" presId="urn:microsoft.com/office/officeart/2005/8/layout/vList5"/>
    <dgm:cxn modelId="{9CACA54B-B927-4F93-BBA7-45A1CA75B182}" type="presParOf" srcId="{682326AA-3529-4D73-AEB5-E50BF7099F50}" destId="{1E3FAC33-903F-4BAC-998F-C7C6193F9FE9}" srcOrd="5" destOrd="0" presId="urn:microsoft.com/office/officeart/2005/8/layout/vList5"/>
    <dgm:cxn modelId="{77E41086-6D16-4FE7-AC65-D7284C0AC986}" type="presParOf" srcId="{682326AA-3529-4D73-AEB5-E50BF7099F50}" destId="{17156954-3864-44A2-88C9-9932EC5812EE}" srcOrd="6" destOrd="0" presId="urn:microsoft.com/office/officeart/2005/8/layout/vList5"/>
    <dgm:cxn modelId="{C80B3B89-B808-4A87-985D-AFEBCFA432F1}" type="presParOf" srcId="{17156954-3864-44A2-88C9-9932EC5812EE}" destId="{568842BC-F6AE-4061-A117-B1AB1FD4CD27}" srcOrd="0" destOrd="0" presId="urn:microsoft.com/office/officeart/2005/8/layout/vList5"/>
    <dgm:cxn modelId="{51BF8FA4-4374-4751-94D1-9CC2EA51F6A1}" type="presParOf" srcId="{17156954-3864-44A2-88C9-9932EC5812EE}" destId="{E7A5CE43-F856-4374-A530-F9396F54284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05D26BB-5F3A-4616-8AF8-AEB9DD87E66A}" type="doc">
      <dgm:prSet loTypeId="urn:microsoft.com/office/officeart/2005/8/layout/vList5" loCatId="list" qsTypeId="urn:microsoft.com/office/officeart/2005/8/quickstyle/3d3" qsCatId="3D" csTypeId="urn:microsoft.com/office/officeart/2005/8/colors/colorful5" csCatId="colorful" phldr="1"/>
      <dgm:spPr/>
      <dgm:t>
        <a:bodyPr/>
        <a:lstStyle/>
        <a:p>
          <a:endParaRPr lang="en-US"/>
        </a:p>
      </dgm:t>
    </dgm:pt>
    <dgm:pt modelId="{DEAB3AA3-B638-4DFE-8674-706797509593}">
      <dgm:prSet phldrT="[Text]"/>
      <dgm:spPr/>
      <dgm:t>
        <a:bodyPr/>
        <a:lstStyle/>
        <a:p>
          <a:r>
            <a:rPr lang="en-GB" dirty="0"/>
            <a:t>Emotions</a:t>
          </a:r>
          <a:endParaRPr lang="en-US" dirty="0"/>
        </a:p>
      </dgm:t>
    </dgm:pt>
    <dgm:pt modelId="{A9577758-3C6D-4448-A4D0-FBD017647946}" type="parTrans" cxnId="{72322943-7924-4AE3-AED7-332D54E4E0A0}">
      <dgm:prSet/>
      <dgm:spPr/>
      <dgm:t>
        <a:bodyPr/>
        <a:lstStyle/>
        <a:p>
          <a:endParaRPr lang="en-US"/>
        </a:p>
      </dgm:t>
    </dgm:pt>
    <dgm:pt modelId="{E48D9506-CFCA-4B99-9DD5-E64345F5D93B}" type="sibTrans" cxnId="{72322943-7924-4AE3-AED7-332D54E4E0A0}">
      <dgm:prSet/>
      <dgm:spPr/>
      <dgm:t>
        <a:bodyPr/>
        <a:lstStyle/>
        <a:p>
          <a:endParaRPr lang="en-US"/>
        </a:p>
      </dgm:t>
    </dgm:pt>
    <dgm:pt modelId="{2A36D970-75BD-4B02-BE01-02F2579DBA21}">
      <dgm:prSet phldrT="[Text]" custT="1"/>
      <dgm:spPr/>
      <dgm:t>
        <a:bodyPr/>
        <a:lstStyle/>
        <a:p>
          <a:r>
            <a:rPr lang="en-GB" sz="1400" dirty="0"/>
            <a:t>Get emotionally attached to pleasant things</a:t>
          </a:r>
          <a:endParaRPr lang="en-US" sz="1400" dirty="0"/>
        </a:p>
      </dgm:t>
    </dgm:pt>
    <dgm:pt modelId="{807E6692-1C78-47E1-B244-BA48BCBC2040}" type="parTrans" cxnId="{D9E8975E-257C-4FB6-8D3E-9EDEC136B644}">
      <dgm:prSet/>
      <dgm:spPr/>
      <dgm:t>
        <a:bodyPr/>
        <a:lstStyle/>
        <a:p>
          <a:endParaRPr lang="en-US"/>
        </a:p>
      </dgm:t>
    </dgm:pt>
    <dgm:pt modelId="{5985FE30-C628-4D47-9BF0-A27F3905A744}" type="sibTrans" cxnId="{D9E8975E-257C-4FB6-8D3E-9EDEC136B644}">
      <dgm:prSet/>
      <dgm:spPr/>
      <dgm:t>
        <a:bodyPr/>
        <a:lstStyle/>
        <a:p>
          <a:endParaRPr lang="en-US"/>
        </a:p>
      </dgm:t>
    </dgm:pt>
    <dgm:pt modelId="{76B00033-ADEF-491F-A23E-71B64B5534DB}">
      <dgm:prSet phldrT="[Text]"/>
      <dgm:spPr/>
      <dgm:t>
        <a:bodyPr/>
        <a:lstStyle/>
        <a:p>
          <a:r>
            <a:rPr lang="en-GB" dirty="0"/>
            <a:t>Talkative</a:t>
          </a:r>
          <a:endParaRPr lang="en-US" dirty="0"/>
        </a:p>
      </dgm:t>
    </dgm:pt>
    <dgm:pt modelId="{B9538268-FD82-4710-A775-3046DD23EDD7}" type="parTrans" cxnId="{766DF17C-0A0D-434C-BFAD-54614527FE6E}">
      <dgm:prSet/>
      <dgm:spPr/>
      <dgm:t>
        <a:bodyPr/>
        <a:lstStyle/>
        <a:p>
          <a:endParaRPr lang="en-US"/>
        </a:p>
      </dgm:t>
    </dgm:pt>
    <dgm:pt modelId="{C6EBFE03-A6A2-4DE6-99FE-FDCBC4FB47BB}" type="sibTrans" cxnId="{766DF17C-0A0D-434C-BFAD-54614527FE6E}">
      <dgm:prSet/>
      <dgm:spPr/>
      <dgm:t>
        <a:bodyPr/>
        <a:lstStyle/>
        <a:p>
          <a:endParaRPr lang="en-US"/>
        </a:p>
      </dgm:t>
    </dgm:pt>
    <dgm:pt modelId="{6E5CD521-9A31-4383-BDD0-B1B88559575C}">
      <dgm:prSet phldrT="[Text]"/>
      <dgm:spPr/>
      <dgm:t>
        <a:bodyPr/>
        <a:lstStyle/>
        <a:p>
          <a:r>
            <a:rPr lang="en-GB"/>
            <a:t>Like talking to others</a:t>
          </a:r>
          <a:endParaRPr lang="en-US"/>
        </a:p>
      </dgm:t>
    </dgm:pt>
    <dgm:pt modelId="{9021096F-23B5-4352-80CA-3946CEAA4F3D}" type="parTrans" cxnId="{F6995EF7-BF65-4C3D-A5FF-2C0A6B6B1F39}">
      <dgm:prSet/>
      <dgm:spPr/>
      <dgm:t>
        <a:bodyPr/>
        <a:lstStyle/>
        <a:p>
          <a:endParaRPr lang="en-US"/>
        </a:p>
      </dgm:t>
    </dgm:pt>
    <dgm:pt modelId="{C53D45F3-BD48-439A-A33E-075EFFDA121B}" type="sibTrans" cxnId="{F6995EF7-BF65-4C3D-A5FF-2C0A6B6B1F39}">
      <dgm:prSet/>
      <dgm:spPr/>
      <dgm:t>
        <a:bodyPr/>
        <a:lstStyle/>
        <a:p>
          <a:endParaRPr lang="en-US"/>
        </a:p>
      </dgm:t>
    </dgm:pt>
    <dgm:pt modelId="{FDA5836E-A2DD-4A41-9E48-B702B08196EE}">
      <dgm:prSet phldrT="[Text]"/>
      <dgm:spPr/>
      <dgm:t>
        <a:bodyPr/>
        <a:lstStyle/>
        <a:p>
          <a:r>
            <a:rPr lang="en-GB"/>
            <a:t>Find comfort in expressing their feelings</a:t>
          </a:r>
          <a:endParaRPr lang="en-US"/>
        </a:p>
      </dgm:t>
    </dgm:pt>
    <dgm:pt modelId="{8DBC401E-F6C1-47C2-B722-EBBC1F33F57B}" type="parTrans" cxnId="{FC6A87A4-6824-436B-80E9-7B7F868107EB}">
      <dgm:prSet/>
      <dgm:spPr/>
      <dgm:t>
        <a:bodyPr/>
        <a:lstStyle/>
        <a:p>
          <a:endParaRPr lang="en-US"/>
        </a:p>
      </dgm:t>
    </dgm:pt>
    <dgm:pt modelId="{C9F30607-4BEE-41BE-BFD2-7D51E5DCA8C4}" type="sibTrans" cxnId="{FC6A87A4-6824-436B-80E9-7B7F868107EB}">
      <dgm:prSet/>
      <dgm:spPr/>
      <dgm:t>
        <a:bodyPr/>
        <a:lstStyle/>
        <a:p>
          <a:endParaRPr lang="en-US"/>
        </a:p>
      </dgm:t>
    </dgm:pt>
    <dgm:pt modelId="{38E7B46C-6A34-4800-AA56-1DD140020646}">
      <dgm:prSet phldrT="[Text]"/>
      <dgm:spPr/>
      <dgm:t>
        <a:bodyPr/>
        <a:lstStyle/>
        <a:p>
          <a:r>
            <a:rPr lang="en-GB" dirty="0"/>
            <a:t>Nurturing</a:t>
          </a:r>
          <a:endParaRPr lang="en-US" dirty="0"/>
        </a:p>
      </dgm:t>
    </dgm:pt>
    <dgm:pt modelId="{66CED909-A5D2-4A28-ADF9-3B207BF9F235}" type="parTrans" cxnId="{4EA45B58-786A-4C81-AF79-17264AEC1453}">
      <dgm:prSet/>
      <dgm:spPr/>
      <dgm:t>
        <a:bodyPr/>
        <a:lstStyle/>
        <a:p>
          <a:endParaRPr lang="en-US"/>
        </a:p>
      </dgm:t>
    </dgm:pt>
    <dgm:pt modelId="{E6C464AF-CF74-40A4-9999-DE35DC9509BF}" type="sibTrans" cxnId="{4EA45B58-786A-4C81-AF79-17264AEC1453}">
      <dgm:prSet/>
      <dgm:spPr/>
      <dgm:t>
        <a:bodyPr/>
        <a:lstStyle/>
        <a:p>
          <a:endParaRPr lang="en-US"/>
        </a:p>
      </dgm:t>
    </dgm:pt>
    <dgm:pt modelId="{26A03A33-0425-4BF8-9A9C-3DDCFF355121}">
      <dgm:prSet phldrT="[Text]" custT="1"/>
      <dgm:spPr/>
      <dgm:t>
        <a:bodyPr/>
        <a:lstStyle/>
        <a:p>
          <a:r>
            <a:rPr lang="en-GB" sz="2000" dirty="0"/>
            <a:t>Subservient, supportive, caring, altruism, concerning</a:t>
          </a:r>
          <a:r>
            <a:rPr lang="en-GB" sz="1500" dirty="0"/>
            <a:t>. </a:t>
          </a:r>
          <a:endParaRPr lang="en-US" sz="1500" dirty="0"/>
        </a:p>
      </dgm:t>
    </dgm:pt>
    <dgm:pt modelId="{F61689C1-7857-48B8-9068-7B31D0302FAD}" type="parTrans" cxnId="{7A77C26A-9FB5-4396-8CFC-179EAFA3E3FF}">
      <dgm:prSet/>
      <dgm:spPr/>
      <dgm:t>
        <a:bodyPr/>
        <a:lstStyle/>
        <a:p>
          <a:endParaRPr lang="en-US"/>
        </a:p>
      </dgm:t>
    </dgm:pt>
    <dgm:pt modelId="{24D50AD8-F5AF-4106-AEEC-396960436388}" type="sibTrans" cxnId="{7A77C26A-9FB5-4396-8CFC-179EAFA3E3FF}">
      <dgm:prSet/>
      <dgm:spPr/>
      <dgm:t>
        <a:bodyPr/>
        <a:lstStyle/>
        <a:p>
          <a:endParaRPr lang="en-US"/>
        </a:p>
      </dgm:t>
    </dgm:pt>
    <dgm:pt modelId="{2DC94CE5-8E49-486E-AC08-96AA1ABCCEBB}">
      <dgm:prSet phldrT="[Text]" custT="1"/>
      <dgm:spPr/>
      <dgm:t>
        <a:bodyPr/>
        <a:lstStyle/>
        <a:p>
          <a:r>
            <a:rPr lang="en-GB" sz="1400" dirty="0"/>
            <a:t>Seek to impress others</a:t>
          </a:r>
          <a:endParaRPr lang="en-US" sz="1400" dirty="0"/>
        </a:p>
      </dgm:t>
    </dgm:pt>
    <dgm:pt modelId="{E7369B08-120B-455E-9FEF-BFD696603969}" type="parTrans" cxnId="{483CFB6D-C055-401E-AA00-E80042E47B62}">
      <dgm:prSet/>
      <dgm:spPr/>
      <dgm:t>
        <a:bodyPr/>
        <a:lstStyle/>
        <a:p>
          <a:endParaRPr lang="en-US"/>
        </a:p>
      </dgm:t>
    </dgm:pt>
    <dgm:pt modelId="{6BB4206E-FA91-424B-8A52-B23780E43E4E}" type="sibTrans" cxnId="{483CFB6D-C055-401E-AA00-E80042E47B62}">
      <dgm:prSet/>
      <dgm:spPr/>
      <dgm:t>
        <a:bodyPr/>
        <a:lstStyle/>
        <a:p>
          <a:endParaRPr lang="en-US"/>
        </a:p>
      </dgm:t>
    </dgm:pt>
    <dgm:pt modelId="{146F7981-0810-4229-BE6F-7E25ABE39232}">
      <dgm:prSet phldrT="[Text]"/>
      <dgm:spPr/>
      <dgm:t>
        <a:bodyPr/>
        <a:lstStyle/>
        <a:p>
          <a:endParaRPr lang="en-US" sz="1100"/>
        </a:p>
      </dgm:t>
    </dgm:pt>
    <dgm:pt modelId="{0C825967-6555-45F8-9176-594A2FCFD43D}" type="parTrans" cxnId="{302BF6BC-EDD7-4919-905B-C731E2A26E7C}">
      <dgm:prSet/>
      <dgm:spPr/>
      <dgm:t>
        <a:bodyPr/>
        <a:lstStyle/>
        <a:p>
          <a:endParaRPr lang="en-US"/>
        </a:p>
      </dgm:t>
    </dgm:pt>
    <dgm:pt modelId="{ED273A1B-B9E8-486C-BDAE-A546B061305F}" type="sibTrans" cxnId="{302BF6BC-EDD7-4919-905B-C731E2A26E7C}">
      <dgm:prSet/>
      <dgm:spPr/>
      <dgm:t>
        <a:bodyPr/>
        <a:lstStyle/>
        <a:p>
          <a:endParaRPr lang="en-US"/>
        </a:p>
      </dgm:t>
    </dgm:pt>
    <dgm:pt modelId="{D350A54E-4CE0-4024-AC25-49E46943C8A9}">
      <dgm:prSet phldrT="[Text]" custT="1"/>
      <dgm:spPr/>
      <dgm:t>
        <a:bodyPr/>
        <a:lstStyle/>
        <a:p>
          <a:r>
            <a:rPr lang="en-GB" sz="1400" dirty="0"/>
            <a:t>Think with their heart and overwhelmed easily</a:t>
          </a:r>
          <a:endParaRPr lang="en-US" sz="1400" dirty="0"/>
        </a:p>
      </dgm:t>
    </dgm:pt>
    <dgm:pt modelId="{B6406EB8-FE4E-415B-9242-B19F0EEA4B1C}" type="parTrans" cxnId="{7CB9185F-87F9-4327-AFCE-8BD767DF08D0}">
      <dgm:prSet/>
      <dgm:spPr/>
      <dgm:t>
        <a:bodyPr/>
        <a:lstStyle/>
        <a:p>
          <a:endParaRPr lang="en-US"/>
        </a:p>
      </dgm:t>
    </dgm:pt>
    <dgm:pt modelId="{DAE02AC3-E230-48B6-9144-F3854A807F11}" type="sibTrans" cxnId="{7CB9185F-87F9-4327-AFCE-8BD767DF08D0}">
      <dgm:prSet/>
      <dgm:spPr/>
      <dgm:t>
        <a:bodyPr/>
        <a:lstStyle/>
        <a:p>
          <a:endParaRPr lang="en-US"/>
        </a:p>
      </dgm:t>
    </dgm:pt>
    <dgm:pt modelId="{F03DF785-53AB-400C-97E5-BD58DCBEFA74}">
      <dgm:prSet phldrT="[Text]"/>
      <dgm:spPr/>
      <dgm:t>
        <a:bodyPr/>
        <a:lstStyle/>
        <a:p>
          <a:r>
            <a:rPr lang="en-GB"/>
            <a:t>Exploring detail things</a:t>
          </a:r>
          <a:endParaRPr lang="en-US"/>
        </a:p>
      </dgm:t>
    </dgm:pt>
    <dgm:pt modelId="{B4E14038-EF20-43E9-A98D-1640A932F09E}" type="parTrans" cxnId="{94522317-6E58-4215-8EA2-9A71C0001FCD}">
      <dgm:prSet/>
      <dgm:spPr/>
      <dgm:t>
        <a:bodyPr/>
        <a:lstStyle/>
        <a:p>
          <a:endParaRPr lang="en-US"/>
        </a:p>
      </dgm:t>
    </dgm:pt>
    <dgm:pt modelId="{91A1C24A-16EB-4477-B675-2A16DE53BD6C}" type="sibTrans" cxnId="{94522317-6E58-4215-8EA2-9A71C0001FCD}">
      <dgm:prSet/>
      <dgm:spPr/>
      <dgm:t>
        <a:bodyPr/>
        <a:lstStyle/>
        <a:p>
          <a:endParaRPr lang="en-US"/>
        </a:p>
      </dgm:t>
    </dgm:pt>
    <dgm:pt modelId="{2C4582B9-44A5-497A-9AAE-802CF21C7F39}">
      <dgm:prSet phldrT="[Text]"/>
      <dgm:spPr/>
      <dgm:t>
        <a:bodyPr/>
        <a:lstStyle/>
        <a:p>
          <a:r>
            <a:rPr lang="en-US" kern="1200" dirty="0">
              <a:latin typeface="Calibri" panose="020F0502020204030204"/>
              <a:ea typeface="+mn-ea"/>
              <a:cs typeface="+mn-cs"/>
            </a:rPr>
            <a:t>Sensitive</a:t>
          </a:r>
        </a:p>
      </dgm:t>
    </dgm:pt>
    <dgm:pt modelId="{14F9CBB2-70D6-44D8-B97D-F0FB431A50DB}" type="parTrans" cxnId="{DD0D01C2-F319-4FE2-9F9A-3082975352B4}">
      <dgm:prSet/>
      <dgm:spPr/>
      <dgm:t>
        <a:bodyPr/>
        <a:lstStyle/>
        <a:p>
          <a:endParaRPr lang="en-GB"/>
        </a:p>
      </dgm:t>
    </dgm:pt>
    <dgm:pt modelId="{C95C815E-9813-4612-B4E3-DAA79302C04A}" type="sibTrans" cxnId="{DD0D01C2-F319-4FE2-9F9A-3082975352B4}">
      <dgm:prSet/>
      <dgm:spPr/>
      <dgm:t>
        <a:bodyPr/>
        <a:lstStyle/>
        <a:p>
          <a:endParaRPr lang="en-GB"/>
        </a:p>
      </dgm:t>
    </dgm:pt>
    <dgm:pt modelId="{E7EEA235-F833-4C60-A1A0-43F1F274638B}">
      <dgm:prSet phldrT="[Text]"/>
      <dgm:spPr/>
      <dgm:t>
        <a:bodyPr/>
        <a:lstStyle/>
        <a:p>
          <a:r>
            <a:rPr lang="en-US"/>
            <a:t>Take things to heart</a:t>
          </a:r>
        </a:p>
      </dgm:t>
    </dgm:pt>
    <dgm:pt modelId="{A24D4A44-4A56-4EA3-A946-9C77366A38E1}" type="parTrans" cxnId="{F2562C3B-6FE1-4D1F-B3BE-52B13476741F}">
      <dgm:prSet/>
      <dgm:spPr/>
      <dgm:t>
        <a:bodyPr/>
        <a:lstStyle/>
        <a:p>
          <a:endParaRPr lang="en-GB"/>
        </a:p>
      </dgm:t>
    </dgm:pt>
    <dgm:pt modelId="{C864F2E3-E38F-49FE-8A80-030D359E7572}" type="sibTrans" cxnId="{F2562C3B-6FE1-4D1F-B3BE-52B13476741F}">
      <dgm:prSet/>
      <dgm:spPr/>
      <dgm:t>
        <a:bodyPr/>
        <a:lstStyle/>
        <a:p>
          <a:endParaRPr lang="en-GB"/>
        </a:p>
      </dgm:t>
    </dgm:pt>
    <dgm:pt modelId="{C7856A6E-EFBA-4FDA-9662-CBB8C0BDF02F}">
      <dgm:prSet phldrT="[Text]"/>
      <dgm:spPr/>
      <dgm:t>
        <a:bodyPr/>
        <a:lstStyle/>
        <a:p>
          <a:r>
            <a:rPr lang="en-US"/>
            <a:t>Hurt by negative comments</a:t>
          </a:r>
        </a:p>
      </dgm:t>
    </dgm:pt>
    <dgm:pt modelId="{3E72B62B-FD76-49CC-9B32-538A10E0FA89}" type="parTrans" cxnId="{6699E68E-6DD6-4561-989E-B7819FF970D4}">
      <dgm:prSet/>
      <dgm:spPr/>
      <dgm:t>
        <a:bodyPr/>
        <a:lstStyle/>
        <a:p>
          <a:endParaRPr lang="en-GB"/>
        </a:p>
      </dgm:t>
    </dgm:pt>
    <dgm:pt modelId="{4B107CE0-9CDE-4FE5-AF6C-25E02B5E20CD}" type="sibTrans" cxnId="{6699E68E-6DD6-4561-989E-B7819FF970D4}">
      <dgm:prSet/>
      <dgm:spPr/>
      <dgm:t>
        <a:bodyPr/>
        <a:lstStyle/>
        <a:p>
          <a:endParaRPr lang="en-GB"/>
        </a:p>
      </dgm:t>
    </dgm:pt>
    <dgm:pt modelId="{4C3A4F4B-DD9A-42BA-B5A1-6AFF8C58D1D9}">
      <dgm:prSet phldrT="[Text]"/>
      <dgm:spPr/>
      <dgm:t>
        <a:bodyPr/>
        <a:lstStyle/>
        <a:p>
          <a:r>
            <a:rPr lang="en-US"/>
            <a:t>React when overburdened</a:t>
          </a:r>
        </a:p>
      </dgm:t>
    </dgm:pt>
    <dgm:pt modelId="{7A75386C-4137-43FA-ACD0-C45BE1401BCC}" type="parTrans" cxnId="{0BD5D702-919E-44C7-89AC-DDA3F547345B}">
      <dgm:prSet/>
      <dgm:spPr/>
      <dgm:t>
        <a:bodyPr/>
        <a:lstStyle/>
        <a:p>
          <a:endParaRPr lang="en-GB"/>
        </a:p>
      </dgm:t>
    </dgm:pt>
    <dgm:pt modelId="{5188D9FB-FA43-4F54-990A-D7F24F10B8CE}" type="sibTrans" cxnId="{0BD5D702-919E-44C7-89AC-DDA3F547345B}">
      <dgm:prSet/>
      <dgm:spPr/>
      <dgm:t>
        <a:bodyPr/>
        <a:lstStyle/>
        <a:p>
          <a:endParaRPr lang="en-GB"/>
        </a:p>
      </dgm:t>
    </dgm:pt>
    <dgm:pt modelId="{122C3C2E-68CA-4DF6-9E68-84F7EE7541B2}" type="pres">
      <dgm:prSet presAssocID="{F05D26BB-5F3A-4616-8AF8-AEB9DD87E66A}" presName="Name0" presStyleCnt="0">
        <dgm:presLayoutVars>
          <dgm:dir/>
          <dgm:animLvl val="lvl"/>
          <dgm:resizeHandles val="exact"/>
        </dgm:presLayoutVars>
      </dgm:prSet>
      <dgm:spPr/>
    </dgm:pt>
    <dgm:pt modelId="{7FFE3E4C-1372-4461-9016-E90119B6E179}" type="pres">
      <dgm:prSet presAssocID="{DEAB3AA3-B638-4DFE-8674-706797509593}" presName="linNode" presStyleCnt="0"/>
      <dgm:spPr/>
    </dgm:pt>
    <dgm:pt modelId="{864B48F9-D00E-422D-9B0C-9CD753E4B15C}" type="pres">
      <dgm:prSet presAssocID="{DEAB3AA3-B638-4DFE-8674-706797509593}" presName="parentText" presStyleLbl="node1" presStyleIdx="0" presStyleCnt="4">
        <dgm:presLayoutVars>
          <dgm:chMax val="1"/>
          <dgm:bulletEnabled val="1"/>
        </dgm:presLayoutVars>
      </dgm:prSet>
      <dgm:spPr/>
    </dgm:pt>
    <dgm:pt modelId="{366BBDF6-3B69-403C-B8DA-08878B058DCA}" type="pres">
      <dgm:prSet presAssocID="{DEAB3AA3-B638-4DFE-8674-706797509593}" presName="descendantText" presStyleLbl="alignAccFollowNode1" presStyleIdx="0" presStyleCnt="4">
        <dgm:presLayoutVars>
          <dgm:bulletEnabled val="1"/>
        </dgm:presLayoutVars>
      </dgm:prSet>
      <dgm:spPr/>
    </dgm:pt>
    <dgm:pt modelId="{06D56E61-F703-4468-A49E-A129E34033F1}" type="pres">
      <dgm:prSet presAssocID="{E48D9506-CFCA-4B99-9DD5-E64345F5D93B}" presName="sp" presStyleCnt="0"/>
      <dgm:spPr/>
    </dgm:pt>
    <dgm:pt modelId="{8818474D-C6DD-4C99-AFA0-C6A04AC297DA}" type="pres">
      <dgm:prSet presAssocID="{76B00033-ADEF-491F-A23E-71B64B5534DB}" presName="linNode" presStyleCnt="0"/>
      <dgm:spPr/>
    </dgm:pt>
    <dgm:pt modelId="{02E44677-0CD4-4A69-8740-DF27914E15DB}" type="pres">
      <dgm:prSet presAssocID="{76B00033-ADEF-491F-A23E-71B64B5534DB}" presName="parentText" presStyleLbl="node1" presStyleIdx="1" presStyleCnt="4">
        <dgm:presLayoutVars>
          <dgm:chMax val="1"/>
          <dgm:bulletEnabled val="1"/>
        </dgm:presLayoutVars>
      </dgm:prSet>
      <dgm:spPr/>
    </dgm:pt>
    <dgm:pt modelId="{D13A8F2A-1CB6-4F29-8E1E-E13CFC3AF88F}" type="pres">
      <dgm:prSet presAssocID="{76B00033-ADEF-491F-A23E-71B64B5534DB}" presName="descendantText" presStyleLbl="alignAccFollowNode1" presStyleIdx="1" presStyleCnt="4">
        <dgm:presLayoutVars>
          <dgm:bulletEnabled val="1"/>
        </dgm:presLayoutVars>
      </dgm:prSet>
      <dgm:spPr/>
    </dgm:pt>
    <dgm:pt modelId="{8862A218-7EDA-49A1-B689-A856DEC839F7}" type="pres">
      <dgm:prSet presAssocID="{C6EBFE03-A6A2-4DE6-99FE-FDCBC4FB47BB}" presName="sp" presStyleCnt="0"/>
      <dgm:spPr/>
    </dgm:pt>
    <dgm:pt modelId="{819B1B41-E1DD-4A4D-BBC6-47ECBCD98F01}" type="pres">
      <dgm:prSet presAssocID="{38E7B46C-6A34-4800-AA56-1DD140020646}" presName="linNode" presStyleCnt="0"/>
      <dgm:spPr/>
    </dgm:pt>
    <dgm:pt modelId="{56A7A781-F3F1-4E94-B57D-4B6F2F654D73}" type="pres">
      <dgm:prSet presAssocID="{38E7B46C-6A34-4800-AA56-1DD140020646}" presName="parentText" presStyleLbl="node1" presStyleIdx="2" presStyleCnt="4">
        <dgm:presLayoutVars>
          <dgm:chMax val="1"/>
          <dgm:bulletEnabled val="1"/>
        </dgm:presLayoutVars>
      </dgm:prSet>
      <dgm:spPr/>
    </dgm:pt>
    <dgm:pt modelId="{0754FB74-7728-4D0C-A360-4FF96349243E}" type="pres">
      <dgm:prSet presAssocID="{38E7B46C-6A34-4800-AA56-1DD140020646}" presName="descendantText" presStyleLbl="alignAccFollowNode1" presStyleIdx="2" presStyleCnt="4">
        <dgm:presLayoutVars>
          <dgm:bulletEnabled val="1"/>
        </dgm:presLayoutVars>
      </dgm:prSet>
      <dgm:spPr/>
    </dgm:pt>
    <dgm:pt modelId="{A1B2AF64-B088-4B7D-873B-B93F47D851B3}" type="pres">
      <dgm:prSet presAssocID="{E6C464AF-CF74-40A4-9999-DE35DC9509BF}" presName="sp" presStyleCnt="0"/>
      <dgm:spPr/>
    </dgm:pt>
    <dgm:pt modelId="{1D0897EA-F18F-4C6E-81ED-D6020A314E13}" type="pres">
      <dgm:prSet presAssocID="{2C4582B9-44A5-497A-9AAE-802CF21C7F39}" presName="linNode" presStyleCnt="0"/>
      <dgm:spPr/>
    </dgm:pt>
    <dgm:pt modelId="{A554C089-579A-42A6-8C12-BC0F8DE93ABA}" type="pres">
      <dgm:prSet presAssocID="{2C4582B9-44A5-497A-9AAE-802CF21C7F39}" presName="parentText" presStyleLbl="node1" presStyleIdx="3" presStyleCnt="4">
        <dgm:presLayoutVars>
          <dgm:chMax val="1"/>
          <dgm:bulletEnabled val="1"/>
        </dgm:presLayoutVars>
      </dgm:prSet>
      <dgm:spPr/>
    </dgm:pt>
    <dgm:pt modelId="{C6F5E00B-BF87-4FC7-AE1C-D55871E227DB}" type="pres">
      <dgm:prSet presAssocID="{2C4582B9-44A5-497A-9AAE-802CF21C7F39}" presName="descendantText" presStyleLbl="alignAccFollowNode1" presStyleIdx="3" presStyleCnt="4">
        <dgm:presLayoutVars>
          <dgm:bulletEnabled val="1"/>
        </dgm:presLayoutVars>
      </dgm:prSet>
      <dgm:spPr/>
    </dgm:pt>
  </dgm:ptLst>
  <dgm:cxnLst>
    <dgm:cxn modelId="{0BD5D702-919E-44C7-89AC-DDA3F547345B}" srcId="{2C4582B9-44A5-497A-9AAE-802CF21C7F39}" destId="{4C3A4F4B-DD9A-42BA-B5A1-6AFF8C58D1D9}" srcOrd="2" destOrd="0" parTransId="{7A75386C-4137-43FA-ACD0-C45BE1401BCC}" sibTransId="{5188D9FB-FA43-4F54-990A-D7F24F10B8CE}"/>
    <dgm:cxn modelId="{16DDBD15-12D2-4421-B0F7-C042DB02B2AD}" type="presOf" srcId="{F05D26BB-5F3A-4616-8AF8-AEB9DD87E66A}" destId="{122C3C2E-68CA-4DF6-9E68-84F7EE7541B2}" srcOrd="0" destOrd="0" presId="urn:microsoft.com/office/officeart/2005/8/layout/vList5"/>
    <dgm:cxn modelId="{94522317-6E58-4215-8EA2-9A71C0001FCD}" srcId="{76B00033-ADEF-491F-A23E-71B64B5534DB}" destId="{F03DF785-53AB-400C-97E5-BD58DCBEFA74}" srcOrd="2" destOrd="0" parTransId="{B4E14038-EF20-43E9-A98D-1640A932F09E}" sibTransId="{91A1C24A-16EB-4477-B675-2A16DE53BD6C}"/>
    <dgm:cxn modelId="{49913F23-6AE6-4741-AAC7-AE922E52CAA1}" type="presOf" srcId="{2A36D970-75BD-4B02-BE01-02F2579DBA21}" destId="{366BBDF6-3B69-403C-B8DA-08878B058DCA}" srcOrd="0" destOrd="0" presId="urn:microsoft.com/office/officeart/2005/8/layout/vList5"/>
    <dgm:cxn modelId="{F2562C3B-6FE1-4D1F-B3BE-52B13476741F}" srcId="{2C4582B9-44A5-497A-9AAE-802CF21C7F39}" destId="{E7EEA235-F833-4C60-A1A0-43F1F274638B}" srcOrd="0" destOrd="0" parTransId="{A24D4A44-4A56-4EA3-A946-9C77366A38E1}" sibTransId="{C864F2E3-E38F-49FE-8A80-030D359E7572}"/>
    <dgm:cxn modelId="{D9E8975E-257C-4FB6-8D3E-9EDEC136B644}" srcId="{DEAB3AA3-B638-4DFE-8674-706797509593}" destId="{2A36D970-75BD-4B02-BE01-02F2579DBA21}" srcOrd="0" destOrd="0" parTransId="{807E6692-1C78-47E1-B244-BA48BCBC2040}" sibTransId="{5985FE30-C628-4D47-9BF0-A27F3905A744}"/>
    <dgm:cxn modelId="{7CB9185F-87F9-4327-AFCE-8BD767DF08D0}" srcId="{DEAB3AA3-B638-4DFE-8674-706797509593}" destId="{D350A54E-4CE0-4024-AC25-49E46943C8A9}" srcOrd="2" destOrd="0" parTransId="{B6406EB8-FE4E-415B-9242-B19F0EEA4B1C}" sibTransId="{DAE02AC3-E230-48B6-9144-F3854A807F11}"/>
    <dgm:cxn modelId="{8BD28061-EFFF-475B-88F4-84627525A800}" type="presOf" srcId="{DEAB3AA3-B638-4DFE-8674-706797509593}" destId="{864B48F9-D00E-422D-9B0C-9CD753E4B15C}" srcOrd="0" destOrd="0" presId="urn:microsoft.com/office/officeart/2005/8/layout/vList5"/>
    <dgm:cxn modelId="{72322943-7924-4AE3-AED7-332D54E4E0A0}" srcId="{F05D26BB-5F3A-4616-8AF8-AEB9DD87E66A}" destId="{DEAB3AA3-B638-4DFE-8674-706797509593}" srcOrd="0" destOrd="0" parTransId="{A9577758-3C6D-4448-A4D0-FBD017647946}" sibTransId="{E48D9506-CFCA-4B99-9DD5-E64345F5D93B}"/>
    <dgm:cxn modelId="{03D8B145-5E70-45AA-B622-BEEF04F7D1CD}" type="presOf" srcId="{2C4582B9-44A5-497A-9AAE-802CF21C7F39}" destId="{A554C089-579A-42A6-8C12-BC0F8DE93ABA}" srcOrd="0" destOrd="0" presId="urn:microsoft.com/office/officeart/2005/8/layout/vList5"/>
    <dgm:cxn modelId="{99AA8B47-ED82-452D-8069-D27386F66416}" type="presOf" srcId="{4C3A4F4B-DD9A-42BA-B5A1-6AFF8C58D1D9}" destId="{C6F5E00B-BF87-4FC7-AE1C-D55871E227DB}" srcOrd="0" destOrd="2" presId="urn:microsoft.com/office/officeart/2005/8/layout/vList5"/>
    <dgm:cxn modelId="{7A77C26A-9FB5-4396-8CFC-179EAFA3E3FF}" srcId="{38E7B46C-6A34-4800-AA56-1DD140020646}" destId="{26A03A33-0425-4BF8-9A9C-3DDCFF355121}" srcOrd="0" destOrd="0" parTransId="{F61689C1-7857-48B8-9068-7B31D0302FAD}" sibTransId="{24D50AD8-F5AF-4106-AEEC-396960436388}"/>
    <dgm:cxn modelId="{F252656C-FED3-42F5-939C-665FF801AB23}" type="presOf" srcId="{76B00033-ADEF-491F-A23E-71B64B5534DB}" destId="{02E44677-0CD4-4A69-8740-DF27914E15DB}" srcOrd="0" destOrd="0" presId="urn:microsoft.com/office/officeart/2005/8/layout/vList5"/>
    <dgm:cxn modelId="{483CFB6D-C055-401E-AA00-E80042E47B62}" srcId="{DEAB3AA3-B638-4DFE-8674-706797509593}" destId="{2DC94CE5-8E49-486E-AC08-96AA1ABCCEBB}" srcOrd="1" destOrd="0" parTransId="{E7369B08-120B-455E-9FEF-BFD696603969}" sibTransId="{6BB4206E-FA91-424B-8A52-B23780E43E4E}"/>
    <dgm:cxn modelId="{37E52D72-782F-4A8A-B1EF-010C4E32ACBA}" type="presOf" srcId="{D350A54E-4CE0-4024-AC25-49E46943C8A9}" destId="{366BBDF6-3B69-403C-B8DA-08878B058DCA}" srcOrd="0" destOrd="2" presId="urn:microsoft.com/office/officeart/2005/8/layout/vList5"/>
    <dgm:cxn modelId="{4EA45B58-786A-4C81-AF79-17264AEC1453}" srcId="{F05D26BB-5F3A-4616-8AF8-AEB9DD87E66A}" destId="{38E7B46C-6A34-4800-AA56-1DD140020646}" srcOrd="2" destOrd="0" parTransId="{66CED909-A5D2-4A28-ADF9-3B207BF9F235}" sibTransId="{E6C464AF-CF74-40A4-9999-DE35DC9509BF}"/>
    <dgm:cxn modelId="{766DF17C-0A0D-434C-BFAD-54614527FE6E}" srcId="{F05D26BB-5F3A-4616-8AF8-AEB9DD87E66A}" destId="{76B00033-ADEF-491F-A23E-71B64B5534DB}" srcOrd="1" destOrd="0" parTransId="{B9538268-FD82-4710-A775-3046DD23EDD7}" sibTransId="{C6EBFE03-A6A2-4DE6-99FE-FDCBC4FB47BB}"/>
    <dgm:cxn modelId="{40DE897D-E38F-4F82-B2D5-C3B3E3CF0FEA}" type="presOf" srcId="{38E7B46C-6A34-4800-AA56-1DD140020646}" destId="{56A7A781-F3F1-4E94-B57D-4B6F2F654D73}" srcOrd="0" destOrd="0" presId="urn:microsoft.com/office/officeart/2005/8/layout/vList5"/>
    <dgm:cxn modelId="{6699E68E-6DD6-4561-989E-B7819FF970D4}" srcId="{2C4582B9-44A5-497A-9AAE-802CF21C7F39}" destId="{C7856A6E-EFBA-4FDA-9662-CBB8C0BDF02F}" srcOrd="1" destOrd="0" parTransId="{3E72B62B-FD76-49CC-9B32-538A10E0FA89}" sibTransId="{4B107CE0-9CDE-4FE5-AF6C-25E02B5E20CD}"/>
    <dgm:cxn modelId="{F774099F-E9BC-4D46-A7C2-F464E7FDD1AB}" type="presOf" srcId="{2DC94CE5-8E49-486E-AC08-96AA1ABCCEBB}" destId="{366BBDF6-3B69-403C-B8DA-08878B058DCA}" srcOrd="0" destOrd="1" presId="urn:microsoft.com/office/officeart/2005/8/layout/vList5"/>
    <dgm:cxn modelId="{FC6A87A4-6824-436B-80E9-7B7F868107EB}" srcId="{76B00033-ADEF-491F-A23E-71B64B5534DB}" destId="{FDA5836E-A2DD-4A41-9E48-B702B08196EE}" srcOrd="1" destOrd="0" parTransId="{8DBC401E-F6C1-47C2-B722-EBBC1F33F57B}" sibTransId="{C9F30607-4BEE-41BE-BFD2-7D51E5DCA8C4}"/>
    <dgm:cxn modelId="{E572DFAA-5646-4EB3-B5E8-08FAEA54E9FB}" type="presOf" srcId="{26A03A33-0425-4BF8-9A9C-3DDCFF355121}" destId="{0754FB74-7728-4D0C-A360-4FF96349243E}" srcOrd="0" destOrd="0" presId="urn:microsoft.com/office/officeart/2005/8/layout/vList5"/>
    <dgm:cxn modelId="{9BB1BEB8-4811-49B4-BAE9-F4BAECEEC547}" type="presOf" srcId="{FDA5836E-A2DD-4A41-9E48-B702B08196EE}" destId="{D13A8F2A-1CB6-4F29-8E1E-E13CFC3AF88F}" srcOrd="0" destOrd="1" presId="urn:microsoft.com/office/officeart/2005/8/layout/vList5"/>
    <dgm:cxn modelId="{302BF6BC-EDD7-4919-905B-C731E2A26E7C}" srcId="{DEAB3AA3-B638-4DFE-8674-706797509593}" destId="{146F7981-0810-4229-BE6F-7E25ABE39232}" srcOrd="3" destOrd="0" parTransId="{0C825967-6555-45F8-9176-594A2FCFD43D}" sibTransId="{ED273A1B-B9E8-486C-BDAE-A546B061305F}"/>
    <dgm:cxn modelId="{C268C8C0-EA52-4014-A38A-7BEFB5E1D3B1}" type="presOf" srcId="{146F7981-0810-4229-BE6F-7E25ABE39232}" destId="{366BBDF6-3B69-403C-B8DA-08878B058DCA}" srcOrd="0" destOrd="3" presId="urn:microsoft.com/office/officeart/2005/8/layout/vList5"/>
    <dgm:cxn modelId="{E87D96C1-BAE2-4489-A49C-F8A03CE89BF1}" type="presOf" srcId="{6E5CD521-9A31-4383-BDD0-B1B88559575C}" destId="{D13A8F2A-1CB6-4F29-8E1E-E13CFC3AF88F}" srcOrd="0" destOrd="0" presId="urn:microsoft.com/office/officeart/2005/8/layout/vList5"/>
    <dgm:cxn modelId="{DD0D01C2-F319-4FE2-9F9A-3082975352B4}" srcId="{F05D26BB-5F3A-4616-8AF8-AEB9DD87E66A}" destId="{2C4582B9-44A5-497A-9AAE-802CF21C7F39}" srcOrd="3" destOrd="0" parTransId="{14F9CBB2-70D6-44D8-B97D-F0FB431A50DB}" sibTransId="{C95C815E-9813-4612-B4E3-DAA79302C04A}"/>
    <dgm:cxn modelId="{AE1ADDE8-D20B-4FD3-B20A-D4F5E6A692E3}" type="presOf" srcId="{F03DF785-53AB-400C-97E5-BD58DCBEFA74}" destId="{D13A8F2A-1CB6-4F29-8E1E-E13CFC3AF88F}" srcOrd="0" destOrd="2" presId="urn:microsoft.com/office/officeart/2005/8/layout/vList5"/>
    <dgm:cxn modelId="{1CF915EC-9583-4231-AF3E-99648CC68B9B}" type="presOf" srcId="{E7EEA235-F833-4C60-A1A0-43F1F274638B}" destId="{C6F5E00B-BF87-4FC7-AE1C-D55871E227DB}" srcOrd="0" destOrd="0" presId="urn:microsoft.com/office/officeart/2005/8/layout/vList5"/>
    <dgm:cxn modelId="{1323B4F5-A3E9-4E54-8215-3B6FBDA75838}" type="presOf" srcId="{C7856A6E-EFBA-4FDA-9662-CBB8C0BDF02F}" destId="{C6F5E00B-BF87-4FC7-AE1C-D55871E227DB}" srcOrd="0" destOrd="1" presId="urn:microsoft.com/office/officeart/2005/8/layout/vList5"/>
    <dgm:cxn modelId="{F6995EF7-BF65-4C3D-A5FF-2C0A6B6B1F39}" srcId="{76B00033-ADEF-491F-A23E-71B64B5534DB}" destId="{6E5CD521-9A31-4383-BDD0-B1B88559575C}" srcOrd="0" destOrd="0" parTransId="{9021096F-23B5-4352-80CA-3946CEAA4F3D}" sibTransId="{C53D45F3-BD48-439A-A33E-075EFFDA121B}"/>
    <dgm:cxn modelId="{CCD5DAA7-AA2D-4501-82A7-1F13F39DFB4A}" type="presParOf" srcId="{122C3C2E-68CA-4DF6-9E68-84F7EE7541B2}" destId="{7FFE3E4C-1372-4461-9016-E90119B6E179}" srcOrd="0" destOrd="0" presId="urn:microsoft.com/office/officeart/2005/8/layout/vList5"/>
    <dgm:cxn modelId="{88482A60-2374-4C3A-B7FD-3D90BF6044EF}" type="presParOf" srcId="{7FFE3E4C-1372-4461-9016-E90119B6E179}" destId="{864B48F9-D00E-422D-9B0C-9CD753E4B15C}" srcOrd="0" destOrd="0" presId="urn:microsoft.com/office/officeart/2005/8/layout/vList5"/>
    <dgm:cxn modelId="{7D4A5290-3F83-4576-AB3D-476131D5E7EE}" type="presParOf" srcId="{7FFE3E4C-1372-4461-9016-E90119B6E179}" destId="{366BBDF6-3B69-403C-B8DA-08878B058DCA}" srcOrd="1" destOrd="0" presId="urn:microsoft.com/office/officeart/2005/8/layout/vList5"/>
    <dgm:cxn modelId="{8F446F2C-5703-4871-BA51-231DB83A036A}" type="presParOf" srcId="{122C3C2E-68CA-4DF6-9E68-84F7EE7541B2}" destId="{06D56E61-F703-4468-A49E-A129E34033F1}" srcOrd="1" destOrd="0" presId="urn:microsoft.com/office/officeart/2005/8/layout/vList5"/>
    <dgm:cxn modelId="{DA0D29A8-37D3-4172-B646-EAEE6A7DA26F}" type="presParOf" srcId="{122C3C2E-68CA-4DF6-9E68-84F7EE7541B2}" destId="{8818474D-C6DD-4C99-AFA0-C6A04AC297DA}" srcOrd="2" destOrd="0" presId="urn:microsoft.com/office/officeart/2005/8/layout/vList5"/>
    <dgm:cxn modelId="{D6239BDD-771A-41C5-89A7-5C8A3ED97671}" type="presParOf" srcId="{8818474D-C6DD-4C99-AFA0-C6A04AC297DA}" destId="{02E44677-0CD4-4A69-8740-DF27914E15DB}" srcOrd="0" destOrd="0" presId="urn:microsoft.com/office/officeart/2005/8/layout/vList5"/>
    <dgm:cxn modelId="{F42003ED-A5E4-477F-BF6A-11D0BDD2525C}" type="presParOf" srcId="{8818474D-C6DD-4C99-AFA0-C6A04AC297DA}" destId="{D13A8F2A-1CB6-4F29-8E1E-E13CFC3AF88F}" srcOrd="1" destOrd="0" presId="urn:microsoft.com/office/officeart/2005/8/layout/vList5"/>
    <dgm:cxn modelId="{2B42454F-A788-4798-BFE3-462B55FA1B77}" type="presParOf" srcId="{122C3C2E-68CA-4DF6-9E68-84F7EE7541B2}" destId="{8862A218-7EDA-49A1-B689-A856DEC839F7}" srcOrd="3" destOrd="0" presId="urn:microsoft.com/office/officeart/2005/8/layout/vList5"/>
    <dgm:cxn modelId="{5435DFCE-19B5-4E0A-8998-7C0F5E8EB004}" type="presParOf" srcId="{122C3C2E-68CA-4DF6-9E68-84F7EE7541B2}" destId="{819B1B41-E1DD-4A4D-BBC6-47ECBCD98F01}" srcOrd="4" destOrd="0" presId="urn:microsoft.com/office/officeart/2005/8/layout/vList5"/>
    <dgm:cxn modelId="{D9932BC3-BD4C-4E04-8231-3BB385DD1AC6}" type="presParOf" srcId="{819B1B41-E1DD-4A4D-BBC6-47ECBCD98F01}" destId="{56A7A781-F3F1-4E94-B57D-4B6F2F654D73}" srcOrd="0" destOrd="0" presId="urn:microsoft.com/office/officeart/2005/8/layout/vList5"/>
    <dgm:cxn modelId="{C44E7C6E-517E-4462-9E4B-EBD4D40F828F}" type="presParOf" srcId="{819B1B41-E1DD-4A4D-BBC6-47ECBCD98F01}" destId="{0754FB74-7728-4D0C-A360-4FF96349243E}" srcOrd="1" destOrd="0" presId="urn:microsoft.com/office/officeart/2005/8/layout/vList5"/>
    <dgm:cxn modelId="{529C06FC-D8E6-4865-AA21-E6A4BA2D1F3E}" type="presParOf" srcId="{122C3C2E-68CA-4DF6-9E68-84F7EE7541B2}" destId="{A1B2AF64-B088-4B7D-873B-B93F47D851B3}" srcOrd="5" destOrd="0" presId="urn:microsoft.com/office/officeart/2005/8/layout/vList5"/>
    <dgm:cxn modelId="{245AD8B0-256B-4E1D-AFB4-2FBA164FD0E7}" type="presParOf" srcId="{122C3C2E-68CA-4DF6-9E68-84F7EE7541B2}" destId="{1D0897EA-F18F-4C6E-81ED-D6020A314E13}" srcOrd="6" destOrd="0" presId="urn:microsoft.com/office/officeart/2005/8/layout/vList5"/>
    <dgm:cxn modelId="{E758ED2F-67A0-4AEA-9D53-F9CDBDDD354A}" type="presParOf" srcId="{1D0897EA-F18F-4C6E-81ED-D6020A314E13}" destId="{A554C089-579A-42A6-8C12-BC0F8DE93ABA}" srcOrd="0" destOrd="0" presId="urn:microsoft.com/office/officeart/2005/8/layout/vList5"/>
    <dgm:cxn modelId="{54B71555-BD20-4A77-B93C-A0119B6593A6}" type="presParOf" srcId="{1D0897EA-F18F-4C6E-81ED-D6020A314E13}" destId="{C6F5E00B-BF87-4FC7-AE1C-D55871E227D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C8586B-D562-4557-ADD6-50BA02AED57E}" type="doc">
      <dgm:prSet loTypeId="urn:microsoft.com/office/officeart/2005/8/layout/arrow5" loCatId="relationship" qsTypeId="urn:microsoft.com/office/officeart/2005/8/quickstyle/3d2" qsCatId="3D" csTypeId="urn:microsoft.com/office/officeart/2005/8/colors/colorful5" csCatId="colorful" phldr="1"/>
      <dgm:spPr/>
      <dgm:t>
        <a:bodyPr/>
        <a:lstStyle/>
        <a:p>
          <a:endParaRPr lang="en-GB"/>
        </a:p>
      </dgm:t>
    </dgm:pt>
    <dgm:pt modelId="{D1FA4E29-909E-4C3D-90F5-F0351BCE88BE}">
      <dgm:prSet phldrT="[Text]"/>
      <dgm:spPr/>
      <dgm:t>
        <a:bodyPr/>
        <a:lstStyle/>
        <a:p>
          <a:r>
            <a:rPr lang="en-GB" b="1" dirty="0">
              <a:effectLst>
                <a:outerShdw blurRad="38100" dist="38100" dir="2700000" algn="tl">
                  <a:srgbClr val="000000">
                    <a:alpha val="43137"/>
                  </a:srgbClr>
                </a:outerShdw>
              </a:effectLst>
            </a:rPr>
            <a:t>Husband</a:t>
          </a:r>
        </a:p>
        <a:p>
          <a:r>
            <a:rPr lang="en-GB" dirty="0"/>
            <a:t>Compassion &amp; Empathy</a:t>
          </a:r>
        </a:p>
      </dgm:t>
    </dgm:pt>
    <dgm:pt modelId="{7E6D2A03-68CC-481C-B655-3499417DAB00}" type="parTrans" cxnId="{48B5D31F-52DD-4324-A548-6ABFEE672AB2}">
      <dgm:prSet/>
      <dgm:spPr/>
      <dgm:t>
        <a:bodyPr/>
        <a:lstStyle/>
        <a:p>
          <a:endParaRPr lang="en-GB"/>
        </a:p>
      </dgm:t>
    </dgm:pt>
    <dgm:pt modelId="{2282FB1A-08AC-4FB7-9170-C9D577096815}" type="sibTrans" cxnId="{48B5D31F-52DD-4324-A548-6ABFEE672AB2}">
      <dgm:prSet/>
      <dgm:spPr/>
      <dgm:t>
        <a:bodyPr/>
        <a:lstStyle/>
        <a:p>
          <a:endParaRPr lang="en-GB"/>
        </a:p>
      </dgm:t>
    </dgm:pt>
    <dgm:pt modelId="{D60CCD47-D5A5-460E-AB81-1F155E0FA2D2}">
      <dgm:prSet phldrT="[Text]"/>
      <dgm:spPr/>
      <dgm:t>
        <a:bodyPr/>
        <a:lstStyle/>
        <a:p>
          <a:r>
            <a:rPr lang="en-GB" b="1" dirty="0"/>
            <a:t>Wife</a:t>
          </a:r>
          <a:endParaRPr lang="en-GB" b="0" dirty="0"/>
        </a:p>
        <a:p>
          <a:r>
            <a:rPr lang="en-GB" b="0" dirty="0"/>
            <a:t>Respect &amp; Surrendering</a:t>
          </a:r>
          <a:endParaRPr lang="en-GB" b="1" dirty="0"/>
        </a:p>
      </dgm:t>
    </dgm:pt>
    <dgm:pt modelId="{36ADE80C-42F7-4AE7-B132-B609BB0893BB}" type="parTrans" cxnId="{31552A58-7330-455B-9077-0C5E498FA759}">
      <dgm:prSet/>
      <dgm:spPr/>
      <dgm:t>
        <a:bodyPr/>
        <a:lstStyle/>
        <a:p>
          <a:endParaRPr lang="en-GB"/>
        </a:p>
      </dgm:t>
    </dgm:pt>
    <dgm:pt modelId="{D68689C0-54F8-45BA-A08D-6154ED81872D}" type="sibTrans" cxnId="{31552A58-7330-455B-9077-0C5E498FA759}">
      <dgm:prSet/>
      <dgm:spPr/>
      <dgm:t>
        <a:bodyPr/>
        <a:lstStyle/>
        <a:p>
          <a:endParaRPr lang="en-GB"/>
        </a:p>
      </dgm:t>
    </dgm:pt>
    <dgm:pt modelId="{0764BB34-E0B5-460A-AC6A-A826117A9C93}" type="pres">
      <dgm:prSet presAssocID="{07C8586B-D562-4557-ADD6-50BA02AED57E}" presName="diagram" presStyleCnt="0">
        <dgm:presLayoutVars>
          <dgm:dir/>
          <dgm:resizeHandles val="exact"/>
        </dgm:presLayoutVars>
      </dgm:prSet>
      <dgm:spPr/>
    </dgm:pt>
    <dgm:pt modelId="{4535BBEB-05E0-41C2-BBB4-4D65BBD40B4A}" type="pres">
      <dgm:prSet presAssocID="{D1FA4E29-909E-4C3D-90F5-F0351BCE88BE}" presName="arrow" presStyleLbl="node1" presStyleIdx="0" presStyleCnt="2">
        <dgm:presLayoutVars>
          <dgm:bulletEnabled val="1"/>
        </dgm:presLayoutVars>
      </dgm:prSet>
      <dgm:spPr/>
    </dgm:pt>
    <dgm:pt modelId="{FB1C1160-9201-46A2-84FE-62F301D4C3C7}" type="pres">
      <dgm:prSet presAssocID="{D60CCD47-D5A5-460E-AB81-1F155E0FA2D2}" presName="arrow" presStyleLbl="node1" presStyleIdx="1" presStyleCnt="2">
        <dgm:presLayoutVars>
          <dgm:bulletEnabled val="1"/>
        </dgm:presLayoutVars>
      </dgm:prSet>
      <dgm:spPr/>
    </dgm:pt>
  </dgm:ptLst>
  <dgm:cxnLst>
    <dgm:cxn modelId="{48B5D31F-52DD-4324-A548-6ABFEE672AB2}" srcId="{07C8586B-D562-4557-ADD6-50BA02AED57E}" destId="{D1FA4E29-909E-4C3D-90F5-F0351BCE88BE}" srcOrd="0" destOrd="0" parTransId="{7E6D2A03-68CC-481C-B655-3499417DAB00}" sibTransId="{2282FB1A-08AC-4FB7-9170-C9D577096815}"/>
    <dgm:cxn modelId="{B8BCA372-B4F7-4365-9A80-0F25E1C6CF65}" type="presOf" srcId="{D1FA4E29-909E-4C3D-90F5-F0351BCE88BE}" destId="{4535BBEB-05E0-41C2-BBB4-4D65BBD40B4A}" srcOrd="0" destOrd="0" presId="urn:microsoft.com/office/officeart/2005/8/layout/arrow5"/>
    <dgm:cxn modelId="{31552A58-7330-455B-9077-0C5E498FA759}" srcId="{07C8586B-D562-4557-ADD6-50BA02AED57E}" destId="{D60CCD47-D5A5-460E-AB81-1F155E0FA2D2}" srcOrd="1" destOrd="0" parTransId="{36ADE80C-42F7-4AE7-B132-B609BB0893BB}" sibTransId="{D68689C0-54F8-45BA-A08D-6154ED81872D}"/>
    <dgm:cxn modelId="{6BD56C8A-E18A-442B-BDF8-60DF368ED762}" type="presOf" srcId="{07C8586B-D562-4557-ADD6-50BA02AED57E}" destId="{0764BB34-E0B5-460A-AC6A-A826117A9C93}" srcOrd="0" destOrd="0" presId="urn:microsoft.com/office/officeart/2005/8/layout/arrow5"/>
    <dgm:cxn modelId="{BA6F17C3-53F6-4E50-B357-55488D739361}" type="presOf" srcId="{D60CCD47-D5A5-460E-AB81-1F155E0FA2D2}" destId="{FB1C1160-9201-46A2-84FE-62F301D4C3C7}" srcOrd="0" destOrd="0" presId="urn:microsoft.com/office/officeart/2005/8/layout/arrow5"/>
    <dgm:cxn modelId="{4CB42DC5-6E29-4E2C-8803-91BA10EC420C}" type="presParOf" srcId="{0764BB34-E0B5-460A-AC6A-A826117A9C93}" destId="{4535BBEB-05E0-41C2-BBB4-4D65BBD40B4A}" srcOrd="0" destOrd="0" presId="urn:microsoft.com/office/officeart/2005/8/layout/arrow5"/>
    <dgm:cxn modelId="{D1183A51-8614-4DF5-976E-6229D3656479}" type="presParOf" srcId="{0764BB34-E0B5-460A-AC6A-A826117A9C93}" destId="{FB1C1160-9201-46A2-84FE-62F301D4C3C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80193A-1495-49CF-9034-42D4CF11EB94}" type="doc">
      <dgm:prSet loTypeId="urn:microsoft.com/office/officeart/2005/8/layout/arrow3" loCatId="relationship" qsTypeId="urn:microsoft.com/office/officeart/2005/8/quickstyle/3d2" qsCatId="3D" csTypeId="urn:microsoft.com/office/officeart/2005/8/colors/colorful5" csCatId="colorful" phldr="1"/>
      <dgm:spPr/>
      <dgm:t>
        <a:bodyPr/>
        <a:lstStyle/>
        <a:p>
          <a:endParaRPr lang="en-GB"/>
        </a:p>
      </dgm:t>
    </dgm:pt>
    <dgm:pt modelId="{5C4D56C2-06B8-40AF-9B73-6ABE129C0A0D}">
      <dgm:prSet phldrT="[Text]" custT="1"/>
      <dgm:spPr/>
      <dgm:t>
        <a:bodyPr/>
        <a:lstStyle/>
        <a:p>
          <a:r>
            <a:rPr lang="en-GB" sz="3200" b="1" kern="1200" dirty="0">
              <a:effectLst>
                <a:outerShdw blurRad="38100" dist="38100" dir="2700000" algn="tl">
                  <a:srgbClr val="000000">
                    <a:alpha val="43137"/>
                  </a:srgbClr>
                </a:outerShdw>
              </a:effectLst>
              <a:latin typeface="Calibri"/>
              <a:ea typeface="+mn-ea"/>
              <a:cs typeface="+mn-cs"/>
            </a:rPr>
            <a:t>Consideration</a:t>
          </a:r>
        </a:p>
      </dgm:t>
    </dgm:pt>
    <dgm:pt modelId="{83E299E2-B500-4669-B357-3A0BF6CA6C2B}" type="parTrans" cxnId="{AA5378B0-1E8F-44AB-BB48-C7B0770C5846}">
      <dgm:prSet/>
      <dgm:spPr/>
      <dgm:t>
        <a:bodyPr/>
        <a:lstStyle/>
        <a:p>
          <a:endParaRPr lang="en-GB"/>
        </a:p>
      </dgm:t>
    </dgm:pt>
    <dgm:pt modelId="{98B36C34-EB98-4B97-A6CB-38A0B8CA5729}" type="sibTrans" cxnId="{AA5378B0-1E8F-44AB-BB48-C7B0770C5846}">
      <dgm:prSet/>
      <dgm:spPr/>
      <dgm:t>
        <a:bodyPr/>
        <a:lstStyle/>
        <a:p>
          <a:endParaRPr lang="en-GB"/>
        </a:p>
      </dgm:t>
    </dgm:pt>
    <dgm:pt modelId="{2B46F52F-28E4-4790-B570-78E786A3DB07}">
      <dgm:prSet phldrT="[Text]" custT="1"/>
      <dgm:spPr/>
      <dgm:t>
        <a:bodyPr/>
        <a:lstStyle/>
        <a:p>
          <a:r>
            <a:rPr lang="en-GB" sz="3200" b="1" dirty="0">
              <a:effectLst>
                <a:outerShdw blurRad="38100" dist="38100" dir="2700000" algn="tl">
                  <a:srgbClr val="000000">
                    <a:alpha val="43137"/>
                  </a:srgbClr>
                </a:outerShdw>
              </a:effectLst>
            </a:rPr>
            <a:t>Loyalty</a:t>
          </a:r>
        </a:p>
      </dgm:t>
    </dgm:pt>
    <dgm:pt modelId="{29E9211F-4F8A-4DEE-8E5F-E197E5EA20CE}" type="parTrans" cxnId="{1618452B-6FCC-4968-B209-9491A1AD3B02}">
      <dgm:prSet/>
      <dgm:spPr/>
      <dgm:t>
        <a:bodyPr/>
        <a:lstStyle/>
        <a:p>
          <a:endParaRPr lang="en-GB"/>
        </a:p>
      </dgm:t>
    </dgm:pt>
    <dgm:pt modelId="{E4FB38F6-E2DF-48E8-B049-29EB6F013860}" type="sibTrans" cxnId="{1618452B-6FCC-4968-B209-9491A1AD3B02}">
      <dgm:prSet/>
      <dgm:spPr/>
      <dgm:t>
        <a:bodyPr/>
        <a:lstStyle/>
        <a:p>
          <a:endParaRPr lang="en-GB"/>
        </a:p>
      </dgm:t>
    </dgm:pt>
    <dgm:pt modelId="{6DE928CE-B457-489E-9F60-F078A3283271}" type="pres">
      <dgm:prSet presAssocID="{3280193A-1495-49CF-9034-42D4CF11EB94}" presName="compositeShape" presStyleCnt="0">
        <dgm:presLayoutVars>
          <dgm:chMax val="2"/>
          <dgm:dir/>
          <dgm:resizeHandles val="exact"/>
        </dgm:presLayoutVars>
      </dgm:prSet>
      <dgm:spPr/>
    </dgm:pt>
    <dgm:pt modelId="{F20B3354-EDEF-4231-AB97-9986910BBC96}" type="pres">
      <dgm:prSet presAssocID="{3280193A-1495-49CF-9034-42D4CF11EB94}" presName="divider" presStyleLbl="fgShp" presStyleIdx="0" presStyleCnt="1" custAng="300000"/>
      <dgm:spPr/>
    </dgm:pt>
    <dgm:pt modelId="{CED4DBE5-9930-4799-8014-43FC2A7674B8}" type="pres">
      <dgm:prSet presAssocID="{5C4D56C2-06B8-40AF-9B73-6ABE129C0A0D}" presName="downArrow" presStyleLbl="node1" presStyleIdx="0" presStyleCnt="2"/>
      <dgm:spPr/>
    </dgm:pt>
    <dgm:pt modelId="{A0BA3509-F323-4DD5-942A-EC4E1F9EB455}" type="pres">
      <dgm:prSet presAssocID="{5C4D56C2-06B8-40AF-9B73-6ABE129C0A0D}" presName="downArrowText" presStyleLbl="revTx" presStyleIdx="0" presStyleCnt="2" custScaleX="147028">
        <dgm:presLayoutVars>
          <dgm:bulletEnabled val="1"/>
        </dgm:presLayoutVars>
      </dgm:prSet>
      <dgm:spPr/>
    </dgm:pt>
    <dgm:pt modelId="{48DCACB2-C63E-42A2-AECD-1464E60B3AF0}" type="pres">
      <dgm:prSet presAssocID="{2B46F52F-28E4-4790-B570-78E786A3DB07}" presName="upArrow" presStyleLbl="node1" presStyleIdx="1" presStyleCnt="2"/>
      <dgm:spPr/>
    </dgm:pt>
    <dgm:pt modelId="{01E3733E-CAE5-4BF6-96DD-CA549C77D001}" type="pres">
      <dgm:prSet presAssocID="{2B46F52F-28E4-4790-B570-78E786A3DB07}" presName="upArrowText" presStyleLbl="revTx" presStyleIdx="1" presStyleCnt="2" custScaleX="139645" custScaleY="79428" custLinFactNeighborX="285" custLinFactNeighborY="-4219">
        <dgm:presLayoutVars>
          <dgm:bulletEnabled val="1"/>
        </dgm:presLayoutVars>
      </dgm:prSet>
      <dgm:spPr/>
    </dgm:pt>
  </dgm:ptLst>
  <dgm:cxnLst>
    <dgm:cxn modelId="{E17E5207-9D26-4356-9475-319CC9286C2E}" type="presOf" srcId="{5C4D56C2-06B8-40AF-9B73-6ABE129C0A0D}" destId="{A0BA3509-F323-4DD5-942A-EC4E1F9EB455}" srcOrd="0" destOrd="0" presId="urn:microsoft.com/office/officeart/2005/8/layout/arrow3"/>
    <dgm:cxn modelId="{1618452B-6FCC-4968-B209-9491A1AD3B02}" srcId="{3280193A-1495-49CF-9034-42D4CF11EB94}" destId="{2B46F52F-28E4-4790-B570-78E786A3DB07}" srcOrd="1" destOrd="0" parTransId="{29E9211F-4F8A-4DEE-8E5F-E197E5EA20CE}" sibTransId="{E4FB38F6-E2DF-48E8-B049-29EB6F013860}"/>
    <dgm:cxn modelId="{FCBDEF34-C60D-44F7-855C-9750D909513B}" type="presOf" srcId="{3280193A-1495-49CF-9034-42D4CF11EB94}" destId="{6DE928CE-B457-489E-9F60-F078A3283271}" srcOrd="0" destOrd="0" presId="urn:microsoft.com/office/officeart/2005/8/layout/arrow3"/>
    <dgm:cxn modelId="{AA5378B0-1E8F-44AB-BB48-C7B0770C5846}" srcId="{3280193A-1495-49CF-9034-42D4CF11EB94}" destId="{5C4D56C2-06B8-40AF-9B73-6ABE129C0A0D}" srcOrd="0" destOrd="0" parTransId="{83E299E2-B500-4669-B357-3A0BF6CA6C2B}" sibTransId="{98B36C34-EB98-4B97-A6CB-38A0B8CA5729}"/>
    <dgm:cxn modelId="{8FC93BE6-F2E4-49AD-B3E1-0F4ED185A81F}" type="presOf" srcId="{2B46F52F-28E4-4790-B570-78E786A3DB07}" destId="{01E3733E-CAE5-4BF6-96DD-CA549C77D001}" srcOrd="0" destOrd="0" presId="urn:microsoft.com/office/officeart/2005/8/layout/arrow3"/>
    <dgm:cxn modelId="{032F9B49-AA19-43F4-830F-42D894EF68CA}" type="presParOf" srcId="{6DE928CE-B457-489E-9F60-F078A3283271}" destId="{F20B3354-EDEF-4231-AB97-9986910BBC96}" srcOrd="0" destOrd="0" presId="urn:microsoft.com/office/officeart/2005/8/layout/arrow3"/>
    <dgm:cxn modelId="{AF155ED4-1566-4D44-A5B0-CA1D53676638}" type="presParOf" srcId="{6DE928CE-B457-489E-9F60-F078A3283271}" destId="{CED4DBE5-9930-4799-8014-43FC2A7674B8}" srcOrd="1" destOrd="0" presId="urn:microsoft.com/office/officeart/2005/8/layout/arrow3"/>
    <dgm:cxn modelId="{62ED93D7-DC81-498A-AD43-7B2F3480443A}" type="presParOf" srcId="{6DE928CE-B457-489E-9F60-F078A3283271}" destId="{A0BA3509-F323-4DD5-942A-EC4E1F9EB455}" srcOrd="2" destOrd="0" presId="urn:microsoft.com/office/officeart/2005/8/layout/arrow3"/>
    <dgm:cxn modelId="{29344569-DFCB-4F67-9ACA-74469A2AAD5A}" type="presParOf" srcId="{6DE928CE-B457-489E-9F60-F078A3283271}" destId="{48DCACB2-C63E-42A2-AECD-1464E60B3AF0}" srcOrd="3" destOrd="0" presId="urn:microsoft.com/office/officeart/2005/8/layout/arrow3"/>
    <dgm:cxn modelId="{5ADA196D-7A7D-4543-9FEB-89F53C58EDA4}" type="presParOf" srcId="{6DE928CE-B457-489E-9F60-F078A3283271}" destId="{01E3733E-CAE5-4BF6-96DD-CA549C77D00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9CCAAD-C2B2-42DF-BE71-E406326FF80A}" type="doc">
      <dgm:prSet loTypeId="urn:microsoft.com/office/officeart/2005/8/layout/default" loCatId="list" qsTypeId="urn:microsoft.com/office/officeart/2005/8/quickstyle/3d3" qsCatId="3D" csTypeId="urn:microsoft.com/office/officeart/2005/8/colors/colorful5" csCatId="colorful"/>
      <dgm:spPr/>
      <dgm:t>
        <a:bodyPr/>
        <a:lstStyle/>
        <a:p>
          <a:endParaRPr lang="en-US"/>
        </a:p>
      </dgm:t>
    </dgm:pt>
    <dgm:pt modelId="{0D422819-9621-4F9C-ABEF-DFD37B97A680}">
      <dgm:prSet/>
      <dgm:spPr/>
      <dgm:t>
        <a:bodyPr/>
        <a:lstStyle/>
        <a:p>
          <a:r>
            <a:rPr lang="en-GB"/>
            <a:t>Overtalking</a:t>
          </a:r>
          <a:endParaRPr lang="en-US"/>
        </a:p>
      </dgm:t>
    </dgm:pt>
    <dgm:pt modelId="{BC1CC33C-98AF-4379-823B-8300B76526D2}" type="parTrans" cxnId="{ADE5466E-9F29-41BA-A2A8-8A2BCD558DA0}">
      <dgm:prSet/>
      <dgm:spPr/>
      <dgm:t>
        <a:bodyPr/>
        <a:lstStyle/>
        <a:p>
          <a:endParaRPr lang="en-US"/>
        </a:p>
      </dgm:t>
    </dgm:pt>
    <dgm:pt modelId="{888C277F-AF29-4722-84AB-3B0F64AF6987}" type="sibTrans" cxnId="{ADE5466E-9F29-41BA-A2A8-8A2BCD558DA0}">
      <dgm:prSet/>
      <dgm:spPr/>
      <dgm:t>
        <a:bodyPr/>
        <a:lstStyle/>
        <a:p>
          <a:endParaRPr lang="en-US"/>
        </a:p>
      </dgm:t>
    </dgm:pt>
    <dgm:pt modelId="{8E98D8C9-169D-4A82-9D28-D29199CF5B61}">
      <dgm:prSet/>
      <dgm:spPr/>
      <dgm:t>
        <a:bodyPr/>
        <a:lstStyle/>
        <a:p>
          <a:r>
            <a:rPr lang="en-GB"/>
            <a:t>Not listening</a:t>
          </a:r>
          <a:endParaRPr lang="en-US"/>
        </a:p>
      </dgm:t>
    </dgm:pt>
    <dgm:pt modelId="{DD99A99F-EF4F-413B-9443-818EF0855A58}" type="parTrans" cxnId="{50F6AC5C-867D-437B-B64B-3E5F7A1156EF}">
      <dgm:prSet/>
      <dgm:spPr/>
      <dgm:t>
        <a:bodyPr/>
        <a:lstStyle/>
        <a:p>
          <a:endParaRPr lang="en-US"/>
        </a:p>
      </dgm:t>
    </dgm:pt>
    <dgm:pt modelId="{DDC40DB4-6039-488C-8815-AE73291B5578}" type="sibTrans" cxnId="{50F6AC5C-867D-437B-B64B-3E5F7A1156EF}">
      <dgm:prSet/>
      <dgm:spPr/>
      <dgm:t>
        <a:bodyPr/>
        <a:lstStyle/>
        <a:p>
          <a:endParaRPr lang="en-US"/>
        </a:p>
      </dgm:t>
    </dgm:pt>
    <dgm:pt modelId="{45AB7387-2613-4F65-A3D2-0605B6750B02}">
      <dgm:prSet/>
      <dgm:spPr/>
      <dgm:t>
        <a:bodyPr/>
        <a:lstStyle/>
        <a:p>
          <a:r>
            <a:rPr lang="en-GB"/>
            <a:t>Constant arguments </a:t>
          </a:r>
          <a:endParaRPr lang="en-US"/>
        </a:p>
      </dgm:t>
    </dgm:pt>
    <dgm:pt modelId="{BF87286F-76AA-42BF-A173-24F5878668D6}" type="parTrans" cxnId="{EEB4843A-580D-4C6F-A86E-42B26A30AC84}">
      <dgm:prSet/>
      <dgm:spPr/>
      <dgm:t>
        <a:bodyPr/>
        <a:lstStyle/>
        <a:p>
          <a:endParaRPr lang="en-US"/>
        </a:p>
      </dgm:t>
    </dgm:pt>
    <dgm:pt modelId="{72390605-03D1-4FDF-A515-4E74039FCD72}" type="sibTrans" cxnId="{EEB4843A-580D-4C6F-A86E-42B26A30AC84}">
      <dgm:prSet/>
      <dgm:spPr/>
      <dgm:t>
        <a:bodyPr/>
        <a:lstStyle/>
        <a:p>
          <a:endParaRPr lang="en-US"/>
        </a:p>
      </dgm:t>
    </dgm:pt>
    <dgm:pt modelId="{45DD7167-BCE2-44C3-81CB-F3186E00E366}">
      <dgm:prSet/>
      <dgm:spPr/>
      <dgm:t>
        <a:bodyPr/>
        <a:lstStyle/>
        <a:p>
          <a:r>
            <a:rPr lang="en-GB"/>
            <a:t>Passive aggression</a:t>
          </a:r>
          <a:endParaRPr lang="en-US"/>
        </a:p>
      </dgm:t>
    </dgm:pt>
    <dgm:pt modelId="{DAE26BF5-44BE-4253-AC98-571B4CB64D39}" type="parTrans" cxnId="{68FD4D1B-1E4A-4995-8943-5325ACEA5EC0}">
      <dgm:prSet/>
      <dgm:spPr/>
      <dgm:t>
        <a:bodyPr/>
        <a:lstStyle/>
        <a:p>
          <a:endParaRPr lang="en-US"/>
        </a:p>
      </dgm:t>
    </dgm:pt>
    <dgm:pt modelId="{50AA2D66-0831-458D-BD8F-511837BA9674}" type="sibTrans" cxnId="{68FD4D1B-1E4A-4995-8943-5325ACEA5EC0}">
      <dgm:prSet/>
      <dgm:spPr/>
      <dgm:t>
        <a:bodyPr/>
        <a:lstStyle/>
        <a:p>
          <a:endParaRPr lang="en-US"/>
        </a:p>
      </dgm:t>
    </dgm:pt>
    <dgm:pt modelId="{37FA1484-77BD-49CF-B58F-4CAD63BFB4BD}">
      <dgm:prSet/>
      <dgm:spPr/>
      <dgm:t>
        <a:bodyPr/>
        <a:lstStyle/>
        <a:p>
          <a:r>
            <a:rPr lang="en-GB" dirty="0"/>
            <a:t>Active aggression</a:t>
          </a:r>
          <a:endParaRPr lang="en-US" dirty="0"/>
        </a:p>
      </dgm:t>
    </dgm:pt>
    <dgm:pt modelId="{8FCDA1D0-FD98-4AA8-BC61-C26A6985FCF3}" type="parTrans" cxnId="{A404656B-6CEE-43E3-95B9-108CCDA06816}">
      <dgm:prSet/>
      <dgm:spPr/>
      <dgm:t>
        <a:bodyPr/>
        <a:lstStyle/>
        <a:p>
          <a:endParaRPr lang="en-US"/>
        </a:p>
      </dgm:t>
    </dgm:pt>
    <dgm:pt modelId="{DECC80B9-FE04-4929-9B0D-E0BE95BFEBBB}" type="sibTrans" cxnId="{A404656B-6CEE-43E3-95B9-108CCDA06816}">
      <dgm:prSet/>
      <dgm:spPr/>
      <dgm:t>
        <a:bodyPr/>
        <a:lstStyle/>
        <a:p>
          <a:endParaRPr lang="en-US"/>
        </a:p>
      </dgm:t>
    </dgm:pt>
    <dgm:pt modelId="{0D34D626-0585-422A-8EDE-C49546939B89}">
      <dgm:prSet/>
      <dgm:spPr/>
      <dgm:t>
        <a:bodyPr/>
        <a:lstStyle/>
        <a:p>
          <a:r>
            <a:rPr lang="en-GB"/>
            <a:t>Neglect</a:t>
          </a:r>
          <a:endParaRPr lang="en-US"/>
        </a:p>
      </dgm:t>
    </dgm:pt>
    <dgm:pt modelId="{A4DED792-E4E9-44DB-BEE4-AE5E74C30615}" type="parTrans" cxnId="{89954E21-FED8-41AF-BDA8-5D64C5DA7889}">
      <dgm:prSet/>
      <dgm:spPr/>
      <dgm:t>
        <a:bodyPr/>
        <a:lstStyle/>
        <a:p>
          <a:endParaRPr lang="en-US"/>
        </a:p>
      </dgm:t>
    </dgm:pt>
    <dgm:pt modelId="{579A0A83-25A2-4997-9C1F-BE53659CB91A}" type="sibTrans" cxnId="{89954E21-FED8-41AF-BDA8-5D64C5DA7889}">
      <dgm:prSet/>
      <dgm:spPr/>
      <dgm:t>
        <a:bodyPr/>
        <a:lstStyle/>
        <a:p>
          <a:endParaRPr lang="en-US"/>
        </a:p>
      </dgm:t>
    </dgm:pt>
    <dgm:pt modelId="{95B3BD54-EFFE-4A12-AD2D-F381FE3681A5}">
      <dgm:prSet/>
      <dgm:spPr/>
      <dgm:t>
        <a:bodyPr/>
        <a:lstStyle/>
        <a:p>
          <a:r>
            <a:rPr lang="en-GB"/>
            <a:t>Excessive Quarrelling</a:t>
          </a:r>
          <a:endParaRPr lang="en-US"/>
        </a:p>
      </dgm:t>
    </dgm:pt>
    <dgm:pt modelId="{38E90496-6B33-43FC-AC59-56C21F8FA4CD}" type="parTrans" cxnId="{E90286ED-8B73-4715-930C-FAF86F67B1B3}">
      <dgm:prSet/>
      <dgm:spPr/>
      <dgm:t>
        <a:bodyPr/>
        <a:lstStyle/>
        <a:p>
          <a:endParaRPr lang="en-US"/>
        </a:p>
      </dgm:t>
    </dgm:pt>
    <dgm:pt modelId="{8354C112-DDFA-4073-85A9-A71BCA279308}" type="sibTrans" cxnId="{E90286ED-8B73-4715-930C-FAF86F67B1B3}">
      <dgm:prSet/>
      <dgm:spPr/>
      <dgm:t>
        <a:bodyPr/>
        <a:lstStyle/>
        <a:p>
          <a:endParaRPr lang="en-US"/>
        </a:p>
      </dgm:t>
    </dgm:pt>
    <dgm:pt modelId="{A2308FB8-CB13-4CFC-A918-4C67379D24BA}">
      <dgm:prSet/>
      <dgm:spPr/>
      <dgm:t>
        <a:bodyPr/>
        <a:lstStyle/>
        <a:p>
          <a:r>
            <a:rPr lang="en-GB"/>
            <a:t>Dishonesty </a:t>
          </a:r>
          <a:endParaRPr lang="en-US"/>
        </a:p>
      </dgm:t>
    </dgm:pt>
    <dgm:pt modelId="{DFEAEAFF-FC05-4F79-9327-61B5EF957347}" type="parTrans" cxnId="{43F1C587-F452-4E68-AED4-4702AD5B71FB}">
      <dgm:prSet/>
      <dgm:spPr/>
      <dgm:t>
        <a:bodyPr/>
        <a:lstStyle/>
        <a:p>
          <a:endParaRPr lang="en-US"/>
        </a:p>
      </dgm:t>
    </dgm:pt>
    <dgm:pt modelId="{46172E86-CE0A-404C-8240-FD237567B55C}" type="sibTrans" cxnId="{43F1C587-F452-4E68-AED4-4702AD5B71FB}">
      <dgm:prSet/>
      <dgm:spPr/>
      <dgm:t>
        <a:bodyPr/>
        <a:lstStyle/>
        <a:p>
          <a:endParaRPr lang="en-US"/>
        </a:p>
      </dgm:t>
    </dgm:pt>
    <dgm:pt modelId="{E79C4927-C9D5-4AFD-B38D-A2372305734E}">
      <dgm:prSet/>
      <dgm:spPr/>
      <dgm:t>
        <a:bodyPr/>
        <a:lstStyle/>
        <a:p>
          <a:r>
            <a:rPr lang="en-GB"/>
            <a:t>Blame game</a:t>
          </a:r>
          <a:endParaRPr lang="en-US"/>
        </a:p>
      </dgm:t>
    </dgm:pt>
    <dgm:pt modelId="{4B66741D-F205-4276-BBC5-2B5B73684067}" type="parTrans" cxnId="{B9460A05-255B-4893-863E-1B4DD6668A3E}">
      <dgm:prSet/>
      <dgm:spPr/>
      <dgm:t>
        <a:bodyPr/>
        <a:lstStyle/>
        <a:p>
          <a:endParaRPr lang="en-US"/>
        </a:p>
      </dgm:t>
    </dgm:pt>
    <dgm:pt modelId="{7E3FBE7C-AC0F-46F7-A5CA-E0A0455D91C6}" type="sibTrans" cxnId="{B9460A05-255B-4893-863E-1B4DD6668A3E}">
      <dgm:prSet/>
      <dgm:spPr/>
      <dgm:t>
        <a:bodyPr/>
        <a:lstStyle/>
        <a:p>
          <a:endParaRPr lang="en-US"/>
        </a:p>
      </dgm:t>
    </dgm:pt>
    <dgm:pt modelId="{F3A75DC5-F003-4C7B-B332-652A63288919}" type="pres">
      <dgm:prSet presAssocID="{529CCAAD-C2B2-42DF-BE71-E406326FF80A}" presName="diagram" presStyleCnt="0">
        <dgm:presLayoutVars>
          <dgm:dir/>
          <dgm:resizeHandles val="exact"/>
        </dgm:presLayoutVars>
      </dgm:prSet>
      <dgm:spPr/>
    </dgm:pt>
    <dgm:pt modelId="{C63D9FE7-4752-405F-991E-A24368CE1CD5}" type="pres">
      <dgm:prSet presAssocID="{0D422819-9621-4F9C-ABEF-DFD37B97A680}" presName="node" presStyleLbl="node1" presStyleIdx="0" presStyleCnt="9">
        <dgm:presLayoutVars>
          <dgm:bulletEnabled val="1"/>
        </dgm:presLayoutVars>
      </dgm:prSet>
      <dgm:spPr/>
    </dgm:pt>
    <dgm:pt modelId="{7D03B3CD-9E4C-4940-92CE-AD2A6E22D063}" type="pres">
      <dgm:prSet presAssocID="{888C277F-AF29-4722-84AB-3B0F64AF6987}" presName="sibTrans" presStyleCnt="0"/>
      <dgm:spPr/>
    </dgm:pt>
    <dgm:pt modelId="{94098CBD-4632-4446-9C5B-C4624BC2FEF6}" type="pres">
      <dgm:prSet presAssocID="{8E98D8C9-169D-4A82-9D28-D29199CF5B61}" presName="node" presStyleLbl="node1" presStyleIdx="1" presStyleCnt="9">
        <dgm:presLayoutVars>
          <dgm:bulletEnabled val="1"/>
        </dgm:presLayoutVars>
      </dgm:prSet>
      <dgm:spPr/>
    </dgm:pt>
    <dgm:pt modelId="{FA701311-F442-4136-B776-396FB74F2E5E}" type="pres">
      <dgm:prSet presAssocID="{DDC40DB4-6039-488C-8815-AE73291B5578}" presName="sibTrans" presStyleCnt="0"/>
      <dgm:spPr/>
    </dgm:pt>
    <dgm:pt modelId="{A38BF486-325A-4D0C-8284-BAC156402FB0}" type="pres">
      <dgm:prSet presAssocID="{45AB7387-2613-4F65-A3D2-0605B6750B02}" presName="node" presStyleLbl="node1" presStyleIdx="2" presStyleCnt="9">
        <dgm:presLayoutVars>
          <dgm:bulletEnabled val="1"/>
        </dgm:presLayoutVars>
      </dgm:prSet>
      <dgm:spPr/>
    </dgm:pt>
    <dgm:pt modelId="{36A20159-E512-41B4-8C36-B8250F9DEFBC}" type="pres">
      <dgm:prSet presAssocID="{72390605-03D1-4FDF-A515-4E74039FCD72}" presName="sibTrans" presStyleCnt="0"/>
      <dgm:spPr/>
    </dgm:pt>
    <dgm:pt modelId="{7E94C30A-44AA-4221-B4BF-C1D6DDBC941B}" type="pres">
      <dgm:prSet presAssocID="{45DD7167-BCE2-44C3-81CB-F3186E00E366}" presName="node" presStyleLbl="node1" presStyleIdx="3" presStyleCnt="9">
        <dgm:presLayoutVars>
          <dgm:bulletEnabled val="1"/>
        </dgm:presLayoutVars>
      </dgm:prSet>
      <dgm:spPr/>
    </dgm:pt>
    <dgm:pt modelId="{FF6071E1-704D-413F-BEF1-BB76CC7F8400}" type="pres">
      <dgm:prSet presAssocID="{50AA2D66-0831-458D-BD8F-511837BA9674}" presName="sibTrans" presStyleCnt="0"/>
      <dgm:spPr/>
    </dgm:pt>
    <dgm:pt modelId="{9237E2F2-7376-4CE0-BA2D-4D6E522CDCD2}" type="pres">
      <dgm:prSet presAssocID="{37FA1484-77BD-49CF-B58F-4CAD63BFB4BD}" presName="node" presStyleLbl="node1" presStyleIdx="4" presStyleCnt="9">
        <dgm:presLayoutVars>
          <dgm:bulletEnabled val="1"/>
        </dgm:presLayoutVars>
      </dgm:prSet>
      <dgm:spPr/>
    </dgm:pt>
    <dgm:pt modelId="{968C24CE-C3EF-4FFE-931C-FAA94F10DF43}" type="pres">
      <dgm:prSet presAssocID="{DECC80B9-FE04-4929-9B0D-E0BE95BFEBBB}" presName="sibTrans" presStyleCnt="0"/>
      <dgm:spPr/>
    </dgm:pt>
    <dgm:pt modelId="{3FD1BA6A-943F-477A-8C04-80D7BC544D73}" type="pres">
      <dgm:prSet presAssocID="{0D34D626-0585-422A-8EDE-C49546939B89}" presName="node" presStyleLbl="node1" presStyleIdx="5" presStyleCnt="9">
        <dgm:presLayoutVars>
          <dgm:bulletEnabled val="1"/>
        </dgm:presLayoutVars>
      </dgm:prSet>
      <dgm:spPr/>
    </dgm:pt>
    <dgm:pt modelId="{34EEBDEC-D66B-45C2-81B6-A8A428224BA9}" type="pres">
      <dgm:prSet presAssocID="{579A0A83-25A2-4997-9C1F-BE53659CB91A}" presName="sibTrans" presStyleCnt="0"/>
      <dgm:spPr/>
    </dgm:pt>
    <dgm:pt modelId="{CF60BC53-1F22-46C5-818B-FC373EB29111}" type="pres">
      <dgm:prSet presAssocID="{95B3BD54-EFFE-4A12-AD2D-F381FE3681A5}" presName="node" presStyleLbl="node1" presStyleIdx="6" presStyleCnt="9">
        <dgm:presLayoutVars>
          <dgm:bulletEnabled val="1"/>
        </dgm:presLayoutVars>
      </dgm:prSet>
      <dgm:spPr/>
    </dgm:pt>
    <dgm:pt modelId="{5658EF1D-51B5-49A6-B4FB-72D29B9D649C}" type="pres">
      <dgm:prSet presAssocID="{8354C112-DDFA-4073-85A9-A71BCA279308}" presName="sibTrans" presStyleCnt="0"/>
      <dgm:spPr/>
    </dgm:pt>
    <dgm:pt modelId="{0B565DD2-194A-44DC-A7D2-3D3A90B643A0}" type="pres">
      <dgm:prSet presAssocID="{A2308FB8-CB13-4CFC-A918-4C67379D24BA}" presName="node" presStyleLbl="node1" presStyleIdx="7" presStyleCnt="9">
        <dgm:presLayoutVars>
          <dgm:bulletEnabled val="1"/>
        </dgm:presLayoutVars>
      </dgm:prSet>
      <dgm:spPr/>
    </dgm:pt>
    <dgm:pt modelId="{3718880C-D61A-4321-AEDA-A48AA7F053BF}" type="pres">
      <dgm:prSet presAssocID="{46172E86-CE0A-404C-8240-FD237567B55C}" presName="sibTrans" presStyleCnt="0"/>
      <dgm:spPr/>
    </dgm:pt>
    <dgm:pt modelId="{9EB1668C-079A-46A3-B172-578BED3950E3}" type="pres">
      <dgm:prSet presAssocID="{E79C4927-C9D5-4AFD-B38D-A2372305734E}" presName="node" presStyleLbl="node1" presStyleIdx="8" presStyleCnt="9">
        <dgm:presLayoutVars>
          <dgm:bulletEnabled val="1"/>
        </dgm:presLayoutVars>
      </dgm:prSet>
      <dgm:spPr/>
    </dgm:pt>
  </dgm:ptLst>
  <dgm:cxnLst>
    <dgm:cxn modelId="{B9460A05-255B-4893-863E-1B4DD6668A3E}" srcId="{529CCAAD-C2B2-42DF-BE71-E406326FF80A}" destId="{E79C4927-C9D5-4AFD-B38D-A2372305734E}" srcOrd="8" destOrd="0" parTransId="{4B66741D-F205-4276-BBC5-2B5B73684067}" sibTransId="{7E3FBE7C-AC0F-46F7-A5CA-E0A0455D91C6}"/>
    <dgm:cxn modelId="{68FD4D1B-1E4A-4995-8943-5325ACEA5EC0}" srcId="{529CCAAD-C2B2-42DF-BE71-E406326FF80A}" destId="{45DD7167-BCE2-44C3-81CB-F3186E00E366}" srcOrd="3" destOrd="0" parTransId="{DAE26BF5-44BE-4253-AC98-571B4CB64D39}" sibTransId="{50AA2D66-0831-458D-BD8F-511837BA9674}"/>
    <dgm:cxn modelId="{89954E21-FED8-41AF-BDA8-5D64C5DA7889}" srcId="{529CCAAD-C2B2-42DF-BE71-E406326FF80A}" destId="{0D34D626-0585-422A-8EDE-C49546939B89}" srcOrd="5" destOrd="0" parTransId="{A4DED792-E4E9-44DB-BEE4-AE5E74C30615}" sibTransId="{579A0A83-25A2-4997-9C1F-BE53659CB91A}"/>
    <dgm:cxn modelId="{FDDAF82B-7B6F-4F11-AF50-10A3C992707E}" type="presOf" srcId="{37FA1484-77BD-49CF-B58F-4CAD63BFB4BD}" destId="{9237E2F2-7376-4CE0-BA2D-4D6E522CDCD2}" srcOrd="0" destOrd="0" presId="urn:microsoft.com/office/officeart/2005/8/layout/default"/>
    <dgm:cxn modelId="{AEDF2731-A0C4-4320-A73A-112C219D21A6}" type="presOf" srcId="{0D34D626-0585-422A-8EDE-C49546939B89}" destId="{3FD1BA6A-943F-477A-8C04-80D7BC544D73}" srcOrd="0" destOrd="0" presId="urn:microsoft.com/office/officeart/2005/8/layout/default"/>
    <dgm:cxn modelId="{EEB4843A-580D-4C6F-A86E-42B26A30AC84}" srcId="{529CCAAD-C2B2-42DF-BE71-E406326FF80A}" destId="{45AB7387-2613-4F65-A3D2-0605B6750B02}" srcOrd="2" destOrd="0" parTransId="{BF87286F-76AA-42BF-A173-24F5878668D6}" sibTransId="{72390605-03D1-4FDF-A515-4E74039FCD72}"/>
    <dgm:cxn modelId="{50F6AC5C-867D-437B-B64B-3E5F7A1156EF}" srcId="{529CCAAD-C2B2-42DF-BE71-E406326FF80A}" destId="{8E98D8C9-169D-4A82-9D28-D29199CF5B61}" srcOrd="1" destOrd="0" parTransId="{DD99A99F-EF4F-413B-9443-818EF0855A58}" sibTransId="{DDC40DB4-6039-488C-8815-AE73291B5578}"/>
    <dgm:cxn modelId="{A404656B-6CEE-43E3-95B9-108CCDA06816}" srcId="{529CCAAD-C2B2-42DF-BE71-E406326FF80A}" destId="{37FA1484-77BD-49CF-B58F-4CAD63BFB4BD}" srcOrd="4" destOrd="0" parTransId="{8FCDA1D0-FD98-4AA8-BC61-C26A6985FCF3}" sibTransId="{DECC80B9-FE04-4929-9B0D-E0BE95BFEBBB}"/>
    <dgm:cxn modelId="{ADE5466E-9F29-41BA-A2A8-8A2BCD558DA0}" srcId="{529CCAAD-C2B2-42DF-BE71-E406326FF80A}" destId="{0D422819-9621-4F9C-ABEF-DFD37B97A680}" srcOrd="0" destOrd="0" parTransId="{BC1CC33C-98AF-4379-823B-8300B76526D2}" sibTransId="{888C277F-AF29-4722-84AB-3B0F64AF6987}"/>
    <dgm:cxn modelId="{153FA083-BA79-4272-9772-A5A9EF851BC1}" type="presOf" srcId="{45AB7387-2613-4F65-A3D2-0605B6750B02}" destId="{A38BF486-325A-4D0C-8284-BAC156402FB0}" srcOrd="0" destOrd="0" presId="urn:microsoft.com/office/officeart/2005/8/layout/default"/>
    <dgm:cxn modelId="{43F1C587-F452-4E68-AED4-4702AD5B71FB}" srcId="{529CCAAD-C2B2-42DF-BE71-E406326FF80A}" destId="{A2308FB8-CB13-4CFC-A918-4C67379D24BA}" srcOrd="7" destOrd="0" parTransId="{DFEAEAFF-FC05-4F79-9327-61B5EF957347}" sibTransId="{46172E86-CE0A-404C-8240-FD237567B55C}"/>
    <dgm:cxn modelId="{D478AD8C-1BD0-4802-B5C9-10FBD1CBFB8E}" type="presOf" srcId="{95B3BD54-EFFE-4A12-AD2D-F381FE3681A5}" destId="{CF60BC53-1F22-46C5-818B-FC373EB29111}" srcOrd="0" destOrd="0" presId="urn:microsoft.com/office/officeart/2005/8/layout/default"/>
    <dgm:cxn modelId="{9FB09F9E-2B03-452E-B17A-B9E3E2AE8F33}" type="presOf" srcId="{8E98D8C9-169D-4A82-9D28-D29199CF5B61}" destId="{94098CBD-4632-4446-9C5B-C4624BC2FEF6}" srcOrd="0" destOrd="0" presId="urn:microsoft.com/office/officeart/2005/8/layout/default"/>
    <dgm:cxn modelId="{176C03D4-43C9-44CE-BCCD-1FEE6D3293F3}" type="presOf" srcId="{A2308FB8-CB13-4CFC-A918-4C67379D24BA}" destId="{0B565DD2-194A-44DC-A7D2-3D3A90B643A0}" srcOrd="0" destOrd="0" presId="urn:microsoft.com/office/officeart/2005/8/layout/default"/>
    <dgm:cxn modelId="{9B771CD4-5906-4121-B907-F53057B93AC9}" type="presOf" srcId="{45DD7167-BCE2-44C3-81CB-F3186E00E366}" destId="{7E94C30A-44AA-4221-B4BF-C1D6DDBC941B}" srcOrd="0" destOrd="0" presId="urn:microsoft.com/office/officeart/2005/8/layout/default"/>
    <dgm:cxn modelId="{FE9E6CDB-28C7-4D3D-9CAD-78A872A413E3}" type="presOf" srcId="{529CCAAD-C2B2-42DF-BE71-E406326FF80A}" destId="{F3A75DC5-F003-4C7B-B332-652A63288919}" srcOrd="0" destOrd="0" presId="urn:microsoft.com/office/officeart/2005/8/layout/default"/>
    <dgm:cxn modelId="{3BCCAEDB-4B14-457E-886C-3F7B8B12EDBD}" type="presOf" srcId="{E79C4927-C9D5-4AFD-B38D-A2372305734E}" destId="{9EB1668C-079A-46A3-B172-578BED3950E3}" srcOrd="0" destOrd="0" presId="urn:microsoft.com/office/officeart/2005/8/layout/default"/>
    <dgm:cxn modelId="{F8F347E4-1677-4E2B-805E-12554C3B4E1D}" type="presOf" srcId="{0D422819-9621-4F9C-ABEF-DFD37B97A680}" destId="{C63D9FE7-4752-405F-991E-A24368CE1CD5}" srcOrd="0" destOrd="0" presId="urn:microsoft.com/office/officeart/2005/8/layout/default"/>
    <dgm:cxn modelId="{E90286ED-8B73-4715-930C-FAF86F67B1B3}" srcId="{529CCAAD-C2B2-42DF-BE71-E406326FF80A}" destId="{95B3BD54-EFFE-4A12-AD2D-F381FE3681A5}" srcOrd="6" destOrd="0" parTransId="{38E90496-6B33-43FC-AC59-56C21F8FA4CD}" sibTransId="{8354C112-DDFA-4073-85A9-A71BCA279308}"/>
    <dgm:cxn modelId="{CB147422-1DFC-4B68-95CE-225710F1BD8A}" type="presParOf" srcId="{F3A75DC5-F003-4C7B-B332-652A63288919}" destId="{C63D9FE7-4752-405F-991E-A24368CE1CD5}" srcOrd="0" destOrd="0" presId="urn:microsoft.com/office/officeart/2005/8/layout/default"/>
    <dgm:cxn modelId="{86AA1BF4-2004-4FAB-BB2C-F52297BAF153}" type="presParOf" srcId="{F3A75DC5-F003-4C7B-B332-652A63288919}" destId="{7D03B3CD-9E4C-4940-92CE-AD2A6E22D063}" srcOrd="1" destOrd="0" presId="urn:microsoft.com/office/officeart/2005/8/layout/default"/>
    <dgm:cxn modelId="{8A2472A9-4F00-437C-B6DC-3F2837DC093C}" type="presParOf" srcId="{F3A75DC5-F003-4C7B-B332-652A63288919}" destId="{94098CBD-4632-4446-9C5B-C4624BC2FEF6}" srcOrd="2" destOrd="0" presId="urn:microsoft.com/office/officeart/2005/8/layout/default"/>
    <dgm:cxn modelId="{7B94E507-3ABF-4EBB-98D3-A8F02B2AB8A3}" type="presParOf" srcId="{F3A75DC5-F003-4C7B-B332-652A63288919}" destId="{FA701311-F442-4136-B776-396FB74F2E5E}" srcOrd="3" destOrd="0" presId="urn:microsoft.com/office/officeart/2005/8/layout/default"/>
    <dgm:cxn modelId="{E835E19B-5D8E-473A-BEB6-EE617103D46B}" type="presParOf" srcId="{F3A75DC5-F003-4C7B-B332-652A63288919}" destId="{A38BF486-325A-4D0C-8284-BAC156402FB0}" srcOrd="4" destOrd="0" presId="urn:microsoft.com/office/officeart/2005/8/layout/default"/>
    <dgm:cxn modelId="{5D858C66-01C0-474C-BEF4-A5B76B39ADB5}" type="presParOf" srcId="{F3A75DC5-F003-4C7B-B332-652A63288919}" destId="{36A20159-E512-41B4-8C36-B8250F9DEFBC}" srcOrd="5" destOrd="0" presId="urn:microsoft.com/office/officeart/2005/8/layout/default"/>
    <dgm:cxn modelId="{A53BE46E-1591-44B6-9EED-4617CB6CE311}" type="presParOf" srcId="{F3A75DC5-F003-4C7B-B332-652A63288919}" destId="{7E94C30A-44AA-4221-B4BF-C1D6DDBC941B}" srcOrd="6" destOrd="0" presId="urn:microsoft.com/office/officeart/2005/8/layout/default"/>
    <dgm:cxn modelId="{475A0624-9A86-4250-9103-D6695180194F}" type="presParOf" srcId="{F3A75DC5-F003-4C7B-B332-652A63288919}" destId="{FF6071E1-704D-413F-BEF1-BB76CC7F8400}" srcOrd="7" destOrd="0" presId="urn:microsoft.com/office/officeart/2005/8/layout/default"/>
    <dgm:cxn modelId="{DD3987AF-7B35-4D8B-B9EF-D16D9721EE80}" type="presParOf" srcId="{F3A75DC5-F003-4C7B-B332-652A63288919}" destId="{9237E2F2-7376-4CE0-BA2D-4D6E522CDCD2}" srcOrd="8" destOrd="0" presId="urn:microsoft.com/office/officeart/2005/8/layout/default"/>
    <dgm:cxn modelId="{600564BE-74B2-4671-95C4-C0D3CCFA5263}" type="presParOf" srcId="{F3A75DC5-F003-4C7B-B332-652A63288919}" destId="{968C24CE-C3EF-4FFE-931C-FAA94F10DF43}" srcOrd="9" destOrd="0" presId="urn:microsoft.com/office/officeart/2005/8/layout/default"/>
    <dgm:cxn modelId="{D87A6600-755C-42B1-8787-1EC78F76A445}" type="presParOf" srcId="{F3A75DC5-F003-4C7B-B332-652A63288919}" destId="{3FD1BA6A-943F-477A-8C04-80D7BC544D73}" srcOrd="10" destOrd="0" presId="urn:microsoft.com/office/officeart/2005/8/layout/default"/>
    <dgm:cxn modelId="{58DB5CCB-C320-48F5-8766-47613B720C6D}" type="presParOf" srcId="{F3A75DC5-F003-4C7B-B332-652A63288919}" destId="{34EEBDEC-D66B-45C2-81B6-A8A428224BA9}" srcOrd="11" destOrd="0" presId="urn:microsoft.com/office/officeart/2005/8/layout/default"/>
    <dgm:cxn modelId="{43A88EEB-23A9-4909-97D3-010FCCE296EF}" type="presParOf" srcId="{F3A75DC5-F003-4C7B-B332-652A63288919}" destId="{CF60BC53-1F22-46C5-818B-FC373EB29111}" srcOrd="12" destOrd="0" presId="urn:microsoft.com/office/officeart/2005/8/layout/default"/>
    <dgm:cxn modelId="{5D9BD82E-0174-4E17-B5A6-17A86F1B8964}" type="presParOf" srcId="{F3A75DC5-F003-4C7B-B332-652A63288919}" destId="{5658EF1D-51B5-49A6-B4FB-72D29B9D649C}" srcOrd="13" destOrd="0" presId="urn:microsoft.com/office/officeart/2005/8/layout/default"/>
    <dgm:cxn modelId="{E5EA4E1F-70EA-402A-9C1F-34407F49489B}" type="presParOf" srcId="{F3A75DC5-F003-4C7B-B332-652A63288919}" destId="{0B565DD2-194A-44DC-A7D2-3D3A90B643A0}" srcOrd="14" destOrd="0" presId="urn:microsoft.com/office/officeart/2005/8/layout/default"/>
    <dgm:cxn modelId="{F6048448-CFE8-4939-8FAC-CCCDAFF3F557}" type="presParOf" srcId="{F3A75DC5-F003-4C7B-B332-652A63288919}" destId="{3718880C-D61A-4321-AEDA-A48AA7F053BF}" srcOrd="15" destOrd="0" presId="urn:microsoft.com/office/officeart/2005/8/layout/default"/>
    <dgm:cxn modelId="{03B93ADD-97EB-4184-A48C-6665E3C7B77A}" type="presParOf" srcId="{F3A75DC5-F003-4C7B-B332-652A63288919}" destId="{9EB1668C-079A-46A3-B172-578BED3950E3}"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D3470C3-621B-4CD1-993D-F9468B5C5C48}" type="doc">
      <dgm:prSet loTypeId="urn:microsoft.com/office/officeart/2018/5/layout/IconCircleLabelList" loCatId="icon" qsTypeId="urn:microsoft.com/office/officeart/2005/8/quickstyle/3d2" qsCatId="3D" csTypeId="urn:microsoft.com/office/officeart/2005/8/colors/colorful4" csCatId="colorful" phldr="1"/>
      <dgm:spPr/>
      <dgm:t>
        <a:bodyPr/>
        <a:lstStyle/>
        <a:p>
          <a:endParaRPr lang="en-US"/>
        </a:p>
      </dgm:t>
    </dgm:pt>
    <dgm:pt modelId="{BD25860A-C10B-45F3-9B6B-2D449C3D37BB}">
      <dgm:prSet custT="1"/>
      <dgm:spPr/>
      <dgm:t>
        <a:bodyPr/>
        <a:lstStyle/>
        <a:p>
          <a:pPr>
            <a:lnSpc>
              <a:spcPct val="100000"/>
            </a:lnSpc>
            <a:defRPr cap="all"/>
          </a:pPr>
          <a:r>
            <a:rPr lang="en-US" sz="1600" dirty="0"/>
            <a:t>Understanding EACH OTHER’S TEMPERMENT</a:t>
          </a:r>
        </a:p>
      </dgm:t>
    </dgm:pt>
    <dgm:pt modelId="{F3CB19CB-6AB3-475C-A85D-7DA960F3C0A5}" type="parTrans" cxnId="{942C42D7-37BA-4082-AC5A-E636B76CEB56}">
      <dgm:prSet/>
      <dgm:spPr/>
      <dgm:t>
        <a:bodyPr/>
        <a:lstStyle/>
        <a:p>
          <a:endParaRPr lang="en-US"/>
        </a:p>
      </dgm:t>
    </dgm:pt>
    <dgm:pt modelId="{E04ECFDE-B4EF-4DAD-BEC6-0FD8B590C121}" type="sibTrans" cxnId="{942C42D7-37BA-4082-AC5A-E636B76CEB56}">
      <dgm:prSet/>
      <dgm:spPr/>
      <dgm:t>
        <a:bodyPr/>
        <a:lstStyle/>
        <a:p>
          <a:endParaRPr lang="en-US"/>
        </a:p>
      </dgm:t>
    </dgm:pt>
    <dgm:pt modelId="{740691AC-E347-4951-86FD-68F8D59BE3B6}">
      <dgm:prSet custT="1"/>
      <dgm:spPr/>
      <dgm:t>
        <a:bodyPr/>
        <a:lstStyle/>
        <a:p>
          <a:pPr>
            <a:lnSpc>
              <a:spcPct val="100000"/>
            </a:lnSpc>
            <a:defRPr cap="all"/>
          </a:pPr>
          <a:r>
            <a:rPr lang="en-US" sz="1600" kern="1200" cap="all" dirty="0">
              <a:latin typeface="Calibri" panose="020F0502020204030204"/>
              <a:ea typeface="+mn-ea"/>
              <a:cs typeface="+mn-cs"/>
            </a:rPr>
            <a:t>Identifying needs</a:t>
          </a:r>
        </a:p>
      </dgm:t>
    </dgm:pt>
    <dgm:pt modelId="{A44E017B-A5FD-4A9A-8CCA-5EFAD82C86E3}" type="parTrans" cxnId="{14DE7C5F-DA27-458F-A7B0-AA265EEE8319}">
      <dgm:prSet/>
      <dgm:spPr/>
      <dgm:t>
        <a:bodyPr/>
        <a:lstStyle/>
        <a:p>
          <a:endParaRPr lang="en-US"/>
        </a:p>
      </dgm:t>
    </dgm:pt>
    <dgm:pt modelId="{1C2C24D8-4FB0-4D4F-A289-6325C2C6F37D}" type="sibTrans" cxnId="{14DE7C5F-DA27-458F-A7B0-AA265EEE8319}">
      <dgm:prSet/>
      <dgm:spPr/>
      <dgm:t>
        <a:bodyPr/>
        <a:lstStyle/>
        <a:p>
          <a:endParaRPr lang="en-US"/>
        </a:p>
      </dgm:t>
    </dgm:pt>
    <dgm:pt modelId="{47354CBD-B6DB-471D-8AEB-1AC76BE04DB9}">
      <dgm:prSet custT="1"/>
      <dgm:spPr/>
      <dgm:t>
        <a:bodyPr/>
        <a:lstStyle/>
        <a:p>
          <a:pPr>
            <a:lnSpc>
              <a:spcPct val="100000"/>
            </a:lnSpc>
            <a:defRPr cap="all"/>
          </a:pPr>
          <a:r>
            <a:rPr lang="en-US" sz="1600" kern="1200" cap="all">
              <a:latin typeface="Calibri" panose="020F0502020204030204"/>
              <a:ea typeface="+mn-ea"/>
              <a:cs typeface="+mn-cs"/>
            </a:rPr>
            <a:t>Respectful approach</a:t>
          </a:r>
          <a:endParaRPr lang="en-US" sz="1600" kern="1200" cap="all" dirty="0">
            <a:latin typeface="Calibri" panose="020F0502020204030204"/>
            <a:ea typeface="+mn-ea"/>
            <a:cs typeface="+mn-cs"/>
          </a:endParaRPr>
        </a:p>
      </dgm:t>
    </dgm:pt>
    <dgm:pt modelId="{5469FF76-52BD-4463-A669-E748559BFDA6}" type="parTrans" cxnId="{FD2BEE0E-87D4-4EF0-8B54-0CCDDA55DECF}">
      <dgm:prSet/>
      <dgm:spPr/>
      <dgm:t>
        <a:bodyPr/>
        <a:lstStyle/>
        <a:p>
          <a:endParaRPr lang="en-US"/>
        </a:p>
      </dgm:t>
    </dgm:pt>
    <dgm:pt modelId="{8511EA52-6E10-4421-88E0-EA6520F2F1F9}" type="sibTrans" cxnId="{FD2BEE0E-87D4-4EF0-8B54-0CCDDA55DECF}">
      <dgm:prSet/>
      <dgm:spPr/>
      <dgm:t>
        <a:bodyPr/>
        <a:lstStyle/>
        <a:p>
          <a:endParaRPr lang="en-US"/>
        </a:p>
      </dgm:t>
    </dgm:pt>
    <dgm:pt modelId="{8665695D-C02C-43EF-818C-7FDA3153A917}">
      <dgm:prSet custT="1"/>
      <dgm:spPr/>
      <dgm:t>
        <a:bodyPr/>
        <a:lstStyle/>
        <a:p>
          <a:pPr>
            <a:lnSpc>
              <a:spcPct val="100000"/>
            </a:lnSpc>
            <a:defRPr cap="all"/>
          </a:pPr>
          <a:r>
            <a:rPr lang="en-US" sz="1600" kern="1200" cap="all">
              <a:latin typeface="Calibri" panose="020F0502020204030204"/>
              <a:ea typeface="+mn-ea"/>
              <a:cs typeface="+mn-cs"/>
            </a:rPr>
            <a:t>Listening attentively </a:t>
          </a:r>
          <a:endParaRPr lang="en-US" sz="1600" kern="1200" cap="all" dirty="0">
            <a:latin typeface="Calibri" panose="020F0502020204030204"/>
            <a:ea typeface="+mn-ea"/>
            <a:cs typeface="+mn-cs"/>
          </a:endParaRPr>
        </a:p>
      </dgm:t>
    </dgm:pt>
    <dgm:pt modelId="{B535129E-5938-4766-9F74-483941F8E3EE}" type="parTrans" cxnId="{6602E3BC-5FBB-46BE-8B8D-2B752385A91D}">
      <dgm:prSet/>
      <dgm:spPr/>
      <dgm:t>
        <a:bodyPr/>
        <a:lstStyle/>
        <a:p>
          <a:endParaRPr lang="en-US"/>
        </a:p>
      </dgm:t>
    </dgm:pt>
    <dgm:pt modelId="{CE7698A0-CBA8-4919-9DEA-6714BBCC2CFA}" type="sibTrans" cxnId="{6602E3BC-5FBB-46BE-8B8D-2B752385A91D}">
      <dgm:prSet/>
      <dgm:spPr/>
      <dgm:t>
        <a:bodyPr/>
        <a:lstStyle/>
        <a:p>
          <a:endParaRPr lang="en-US"/>
        </a:p>
      </dgm:t>
    </dgm:pt>
    <dgm:pt modelId="{77E79615-1BC2-402D-921F-2CF46505FB95}">
      <dgm:prSet custT="1"/>
      <dgm:spPr/>
      <dgm:t>
        <a:bodyPr/>
        <a:lstStyle/>
        <a:p>
          <a:pPr>
            <a:lnSpc>
              <a:spcPct val="100000"/>
            </a:lnSpc>
            <a:defRPr cap="all"/>
          </a:pPr>
          <a:r>
            <a:rPr lang="en-US" sz="1600" kern="1200" cap="all">
              <a:latin typeface="Calibri" panose="020F0502020204030204"/>
              <a:ea typeface="+mn-ea"/>
              <a:cs typeface="+mn-cs"/>
            </a:rPr>
            <a:t>Clarity</a:t>
          </a:r>
          <a:endParaRPr lang="en-US" sz="1600" kern="1200" cap="all" dirty="0">
            <a:latin typeface="Calibri" panose="020F0502020204030204"/>
            <a:ea typeface="+mn-ea"/>
            <a:cs typeface="+mn-cs"/>
          </a:endParaRPr>
        </a:p>
      </dgm:t>
    </dgm:pt>
    <dgm:pt modelId="{28DEB4FC-A348-47F6-ACC1-4B4036AFE36F}" type="parTrans" cxnId="{1A905F53-8BF1-4CF4-A7BD-A1B738402459}">
      <dgm:prSet/>
      <dgm:spPr/>
      <dgm:t>
        <a:bodyPr/>
        <a:lstStyle/>
        <a:p>
          <a:endParaRPr lang="en-US"/>
        </a:p>
      </dgm:t>
    </dgm:pt>
    <dgm:pt modelId="{30D73022-C38C-46C5-8EC9-60AC80EA1539}" type="sibTrans" cxnId="{1A905F53-8BF1-4CF4-A7BD-A1B738402459}">
      <dgm:prSet/>
      <dgm:spPr/>
      <dgm:t>
        <a:bodyPr/>
        <a:lstStyle/>
        <a:p>
          <a:endParaRPr lang="en-US"/>
        </a:p>
      </dgm:t>
    </dgm:pt>
    <dgm:pt modelId="{E581D6B8-B238-48A5-B238-92BBF36CD455}">
      <dgm:prSet custT="1"/>
      <dgm:spPr/>
      <dgm:t>
        <a:bodyPr/>
        <a:lstStyle/>
        <a:p>
          <a:pPr>
            <a:lnSpc>
              <a:spcPct val="100000"/>
            </a:lnSpc>
            <a:defRPr cap="all"/>
          </a:pPr>
          <a:r>
            <a:rPr lang="en-US" sz="1600" kern="1200" cap="all">
              <a:latin typeface="Calibri" panose="020F0502020204030204"/>
              <a:ea typeface="+mn-ea"/>
              <a:cs typeface="+mn-cs"/>
            </a:rPr>
            <a:t>Reciprocal</a:t>
          </a:r>
          <a:r>
            <a:rPr lang="en-US" sz="1100" kern="1200"/>
            <a:t> </a:t>
          </a:r>
          <a:endParaRPr lang="en-US" sz="1100" kern="1200" dirty="0"/>
        </a:p>
      </dgm:t>
    </dgm:pt>
    <dgm:pt modelId="{6EC419AB-AE3F-4B19-A74D-94BC2548D801}" type="parTrans" cxnId="{BC1CD44F-05A7-469A-8DE9-40B46F457724}">
      <dgm:prSet/>
      <dgm:spPr/>
      <dgm:t>
        <a:bodyPr/>
        <a:lstStyle/>
        <a:p>
          <a:endParaRPr lang="en-US"/>
        </a:p>
      </dgm:t>
    </dgm:pt>
    <dgm:pt modelId="{5E693DA0-2B8F-4A4D-AB65-B34203E78A41}" type="sibTrans" cxnId="{BC1CD44F-05A7-469A-8DE9-40B46F457724}">
      <dgm:prSet/>
      <dgm:spPr/>
      <dgm:t>
        <a:bodyPr/>
        <a:lstStyle/>
        <a:p>
          <a:endParaRPr lang="en-US"/>
        </a:p>
      </dgm:t>
    </dgm:pt>
    <dgm:pt modelId="{0CC6F1D5-60ED-4A4B-AD77-E345DE3594EF}">
      <dgm:prSet custT="1"/>
      <dgm:spPr/>
      <dgm:t>
        <a:bodyPr/>
        <a:lstStyle/>
        <a:p>
          <a:pPr>
            <a:lnSpc>
              <a:spcPct val="100000"/>
            </a:lnSpc>
            <a:defRPr cap="all"/>
          </a:pPr>
          <a:r>
            <a:rPr lang="en-US" sz="1600" kern="1200" cap="all">
              <a:latin typeface="Calibri" panose="020F0502020204030204"/>
              <a:ea typeface="+mn-ea"/>
              <a:cs typeface="+mn-cs"/>
            </a:rPr>
            <a:t>Positive engagement </a:t>
          </a:r>
          <a:endParaRPr lang="en-US" sz="1600" kern="1200" cap="all" dirty="0">
            <a:latin typeface="Calibri" panose="020F0502020204030204"/>
            <a:ea typeface="+mn-ea"/>
            <a:cs typeface="+mn-cs"/>
          </a:endParaRPr>
        </a:p>
      </dgm:t>
    </dgm:pt>
    <dgm:pt modelId="{2DC1C597-A0B7-4398-9B85-D33CE5B0D54B}" type="parTrans" cxnId="{3AC2BA9E-FB2E-49C6-91C5-4DF7E8156738}">
      <dgm:prSet/>
      <dgm:spPr/>
      <dgm:t>
        <a:bodyPr/>
        <a:lstStyle/>
        <a:p>
          <a:endParaRPr lang="en-US"/>
        </a:p>
      </dgm:t>
    </dgm:pt>
    <dgm:pt modelId="{A80F8D4B-A1C7-4F5B-A641-CF44841F9DAD}" type="sibTrans" cxnId="{3AC2BA9E-FB2E-49C6-91C5-4DF7E8156738}">
      <dgm:prSet/>
      <dgm:spPr/>
      <dgm:t>
        <a:bodyPr/>
        <a:lstStyle/>
        <a:p>
          <a:endParaRPr lang="en-US"/>
        </a:p>
      </dgm:t>
    </dgm:pt>
    <dgm:pt modelId="{E4298AE4-A4C3-4F4A-9184-26FEBBE32281}">
      <dgm:prSet custT="1"/>
      <dgm:spPr/>
      <dgm:t>
        <a:bodyPr/>
        <a:lstStyle/>
        <a:p>
          <a:pPr>
            <a:lnSpc>
              <a:spcPct val="100000"/>
            </a:lnSpc>
            <a:defRPr cap="all"/>
          </a:pPr>
          <a:r>
            <a:rPr lang="en-US" sz="1600" b="1" dirty="0"/>
            <a:t>Remember! Good Communication goes a long way.  It requires minimal effort but bears infinite results. </a:t>
          </a:r>
          <a:endParaRPr lang="en-US" sz="1600" dirty="0"/>
        </a:p>
      </dgm:t>
    </dgm:pt>
    <dgm:pt modelId="{26CCB05E-ECF5-4FEE-BD20-F6367BE34879}" type="parTrans" cxnId="{5A2DAB3B-D238-44C0-94A7-5A71AFE5D8C3}">
      <dgm:prSet/>
      <dgm:spPr/>
      <dgm:t>
        <a:bodyPr/>
        <a:lstStyle/>
        <a:p>
          <a:endParaRPr lang="en-US"/>
        </a:p>
      </dgm:t>
    </dgm:pt>
    <dgm:pt modelId="{76094423-C0EC-4C34-AD6D-8F2D167D402A}" type="sibTrans" cxnId="{5A2DAB3B-D238-44C0-94A7-5A71AFE5D8C3}">
      <dgm:prSet/>
      <dgm:spPr/>
      <dgm:t>
        <a:bodyPr/>
        <a:lstStyle/>
        <a:p>
          <a:endParaRPr lang="en-US"/>
        </a:p>
      </dgm:t>
    </dgm:pt>
    <dgm:pt modelId="{7AAB16C9-626C-4CFA-A090-5CCBBFB07A6C}" type="pres">
      <dgm:prSet presAssocID="{1D3470C3-621B-4CD1-993D-F9468B5C5C48}" presName="root" presStyleCnt="0">
        <dgm:presLayoutVars>
          <dgm:dir/>
          <dgm:resizeHandles val="exact"/>
        </dgm:presLayoutVars>
      </dgm:prSet>
      <dgm:spPr/>
    </dgm:pt>
    <dgm:pt modelId="{65C1CFF4-A91E-4897-BAD4-5A11C3F55D98}" type="pres">
      <dgm:prSet presAssocID="{BD25860A-C10B-45F3-9B6B-2D449C3D37BB}" presName="compNode" presStyleCnt="0"/>
      <dgm:spPr/>
    </dgm:pt>
    <dgm:pt modelId="{CFA8ED4F-D8E5-46CB-8ED8-A096C09BDDBC}" type="pres">
      <dgm:prSet presAssocID="{BD25860A-C10B-45F3-9B6B-2D449C3D37BB}" presName="iconBgRect" presStyleLbl="bgShp" presStyleIdx="0" presStyleCnt="8"/>
      <dgm:spPr/>
    </dgm:pt>
    <dgm:pt modelId="{AD9C33CF-EC87-4607-96D9-6B861ADB2B69}" type="pres">
      <dgm:prSet presAssocID="{BD25860A-C10B-45F3-9B6B-2D449C3D37BB}" presName="iconRect" presStyleLbl="node1" presStyleIdx="0"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Handshake"/>
        </a:ext>
      </dgm:extLst>
    </dgm:pt>
    <dgm:pt modelId="{D81ABFEA-DD2C-48B7-AECA-4F3C32F3ACC1}" type="pres">
      <dgm:prSet presAssocID="{BD25860A-C10B-45F3-9B6B-2D449C3D37BB}" presName="spaceRect" presStyleCnt="0"/>
      <dgm:spPr/>
    </dgm:pt>
    <dgm:pt modelId="{96837D29-8D90-49EE-A974-222766BD92F3}" type="pres">
      <dgm:prSet presAssocID="{BD25860A-C10B-45F3-9B6B-2D449C3D37BB}" presName="textRect" presStyleLbl="revTx" presStyleIdx="0" presStyleCnt="8">
        <dgm:presLayoutVars>
          <dgm:chMax val="1"/>
          <dgm:chPref val="1"/>
        </dgm:presLayoutVars>
      </dgm:prSet>
      <dgm:spPr/>
    </dgm:pt>
    <dgm:pt modelId="{42D95AC6-BEC7-4904-A762-215CF91580F2}" type="pres">
      <dgm:prSet presAssocID="{E04ECFDE-B4EF-4DAD-BEC6-0FD8B590C121}" presName="sibTrans" presStyleCnt="0"/>
      <dgm:spPr/>
    </dgm:pt>
    <dgm:pt modelId="{6A24D232-7CCF-4CC1-907E-DC879179D32F}" type="pres">
      <dgm:prSet presAssocID="{740691AC-E347-4951-86FD-68F8D59BE3B6}" presName="compNode" presStyleCnt="0"/>
      <dgm:spPr/>
    </dgm:pt>
    <dgm:pt modelId="{23AD7F11-AB9E-418E-AD8D-F1E21973E609}" type="pres">
      <dgm:prSet presAssocID="{740691AC-E347-4951-86FD-68F8D59BE3B6}" presName="iconBgRect" presStyleLbl="bgShp" presStyleIdx="1" presStyleCnt="8"/>
      <dgm:spPr/>
    </dgm:pt>
    <dgm:pt modelId="{F0BECD13-42EA-40F9-8C0E-13690BE94F79}" type="pres">
      <dgm:prSet presAssocID="{740691AC-E347-4951-86FD-68F8D59BE3B6}" presName="iconRect" presStyleLbl="node1" presStyleIdx="1"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0CB4B3D6-B89F-47D3-8AF7-A7636AC464BB}" type="pres">
      <dgm:prSet presAssocID="{740691AC-E347-4951-86FD-68F8D59BE3B6}" presName="spaceRect" presStyleCnt="0"/>
      <dgm:spPr/>
    </dgm:pt>
    <dgm:pt modelId="{74EE3D80-BE8C-49DB-B914-1C25F964D884}" type="pres">
      <dgm:prSet presAssocID="{740691AC-E347-4951-86FD-68F8D59BE3B6}" presName="textRect" presStyleLbl="revTx" presStyleIdx="1" presStyleCnt="8">
        <dgm:presLayoutVars>
          <dgm:chMax val="1"/>
          <dgm:chPref val="1"/>
        </dgm:presLayoutVars>
      </dgm:prSet>
      <dgm:spPr/>
    </dgm:pt>
    <dgm:pt modelId="{0DE4317B-A1BE-43E4-912B-3BEAFDD10FCA}" type="pres">
      <dgm:prSet presAssocID="{1C2C24D8-4FB0-4D4F-A289-6325C2C6F37D}" presName="sibTrans" presStyleCnt="0"/>
      <dgm:spPr/>
    </dgm:pt>
    <dgm:pt modelId="{1F70106F-7FD8-4399-AB2F-534CB9C9004A}" type="pres">
      <dgm:prSet presAssocID="{47354CBD-B6DB-471D-8AEB-1AC76BE04DB9}" presName="compNode" presStyleCnt="0"/>
      <dgm:spPr/>
    </dgm:pt>
    <dgm:pt modelId="{B79730BA-2EAA-4FDA-B636-925FFC38C501}" type="pres">
      <dgm:prSet presAssocID="{47354CBD-B6DB-471D-8AEB-1AC76BE04DB9}" presName="iconBgRect" presStyleLbl="bgShp" presStyleIdx="2" presStyleCnt="8"/>
      <dgm:spPr/>
    </dgm:pt>
    <dgm:pt modelId="{4150850E-CEDB-49B0-83F8-530795DB577D}" type="pres">
      <dgm:prSet presAssocID="{47354CBD-B6DB-471D-8AEB-1AC76BE04DB9}" presName="iconRect" presStyleLbl="node1" presStyleIdx="2"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16D0F087-3CA0-430A-8064-E4BBEAF84EEC}" type="pres">
      <dgm:prSet presAssocID="{47354CBD-B6DB-471D-8AEB-1AC76BE04DB9}" presName="spaceRect" presStyleCnt="0"/>
      <dgm:spPr/>
    </dgm:pt>
    <dgm:pt modelId="{4609FAC6-131F-4798-BA45-29CCC5BE2469}" type="pres">
      <dgm:prSet presAssocID="{47354CBD-B6DB-471D-8AEB-1AC76BE04DB9}" presName="textRect" presStyleLbl="revTx" presStyleIdx="2" presStyleCnt="8">
        <dgm:presLayoutVars>
          <dgm:chMax val="1"/>
          <dgm:chPref val="1"/>
        </dgm:presLayoutVars>
      </dgm:prSet>
      <dgm:spPr/>
    </dgm:pt>
    <dgm:pt modelId="{9BC9ABBC-0D57-46A8-96F3-FE18D0BE649C}" type="pres">
      <dgm:prSet presAssocID="{8511EA52-6E10-4421-88E0-EA6520F2F1F9}" presName="sibTrans" presStyleCnt="0"/>
      <dgm:spPr/>
    </dgm:pt>
    <dgm:pt modelId="{A9A6CD22-3B92-473B-8578-C01CB0CAA1D2}" type="pres">
      <dgm:prSet presAssocID="{8665695D-C02C-43EF-818C-7FDA3153A917}" presName="compNode" presStyleCnt="0"/>
      <dgm:spPr/>
    </dgm:pt>
    <dgm:pt modelId="{D72ED8D0-A56C-4761-8988-54A308A6A13C}" type="pres">
      <dgm:prSet presAssocID="{8665695D-C02C-43EF-818C-7FDA3153A917}" presName="iconBgRect" presStyleLbl="bgShp" presStyleIdx="3" presStyleCnt="8"/>
      <dgm:spPr/>
    </dgm:pt>
    <dgm:pt modelId="{CFAFEF56-E0CC-4042-8B9D-0934D9113BE5}" type="pres">
      <dgm:prSet presAssocID="{8665695D-C02C-43EF-818C-7FDA3153A917}" presName="iconRect" presStyleLbl="node1" presStyleIdx="3"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phones"/>
        </a:ext>
      </dgm:extLst>
    </dgm:pt>
    <dgm:pt modelId="{3734AA19-4D51-40B1-9423-7A0371A03466}" type="pres">
      <dgm:prSet presAssocID="{8665695D-C02C-43EF-818C-7FDA3153A917}" presName="spaceRect" presStyleCnt="0"/>
      <dgm:spPr/>
    </dgm:pt>
    <dgm:pt modelId="{7916B2A0-52A7-4AA3-9367-57B6AC5A9874}" type="pres">
      <dgm:prSet presAssocID="{8665695D-C02C-43EF-818C-7FDA3153A917}" presName="textRect" presStyleLbl="revTx" presStyleIdx="3" presStyleCnt="8">
        <dgm:presLayoutVars>
          <dgm:chMax val="1"/>
          <dgm:chPref val="1"/>
        </dgm:presLayoutVars>
      </dgm:prSet>
      <dgm:spPr/>
    </dgm:pt>
    <dgm:pt modelId="{F924B26D-023C-4306-8FF3-7970C3B58DEF}" type="pres">
      <dgm:prSet presAssocID="{CE7698A0-CBA8-4919-9DEA-6714BBCC2CFA}" presName="sibTrans" presStyleCnt="0"/>
      <dgm:spPr/>
    </dgm:pt>
    <dgm:pt modelId="{77DC3510-7547-464B-9DDD-91C535683DC8}" type="pres">
      <dgm:prSet presAssocID="{77E79615-1BC2-402D-921F-2CF46505FB95}" presName="compNode" presStyleCnt="0"/>
      <dgm:spPr/>
    </dgm:pt>
    <dgm:pt modelId="{F7AC16BB-C84E-4BA5-9D99-21944ACAEA91}" type="pres">
      <dgm:prSet presAssocID="{77E79615-1BC2-402D-921F-2CF46505FB95}" presName="iconBgRect" presStyleLbl="bgShp" presStyleIdx="4" presStyleCnt="8"/>
      <dgm:spPr/>
    </dgm:pt>
    <dgm:pt modelId="{AB28270A-D9E6-42BE-B031-776CC468E5A5}" type="pres">
      <dgm:prSet presAssocID="{77E79615-1BC2-402D-921F-2CF46505FB95}" presName="iconRect" presStyleLbl="node1" presStyleIdx="4"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Lightbulb"/>
        </a:ext>
      </dgm:extLst>
    </dgm:pt>
    <dgm:pt modelId="{A0AF77B2-AF40-45F1-A8BD-FF8D5F60CF32}" type="pres">
      <dgm:prSet presAssocID="{77E79615-1BC2-402D-921F-2CF46505FB95}" presName="spaceRect" presStyleCnt="0"/>
      <dgm:spPr/>
    </dgm:pt>
    <dgm:pt modelId="{03D52694-67EA-4D2B-A7CD-F759A7C87164}" type="pres">
      <dgm:prSet presAssocID="{77E79615-1BC2-402D-921F-2CF46505FB95}" presName="textRect" presStyleLbl="revTx" presStyleIdx="4" presStyleCnt="8">
        <dgm:presLayoutVars>
          <dgm:chMax val="1"/>
          <dgm:chPref val="1"/>
        </dgm:presLayoutVars>
      </dgm:prSet>
      <dgm:spPr/>
    </dgm:pt>
    <dgm:pt modelId="{A6CC8B58-7DC7-437A-974B-FCC3C0A33AC7}" type="pres">
      <dgm:prSet presAssocID="{30D73022-C38C-46C5-8EC9-60AC80EA1539}" presName="sibTrans" presStyleCnt="0"/>
      <dgm:spPr/>
    </dgm:pt>
    <dgm:pt modelId="{6199D07B-B3DA-474A-A089-35E7654790BD}" type="pres">
      <dgm:prSet presAssocID="{E581D6B8-B238-48A5-B238-92BBF36CD455}" presName="compNode" presStyleCnt="0"/>
      <dgm:spPr/>
    </dgm:pt>
    <dgm:pt modelId="{E82C2E3C-6019-419F-B128-D98B30085BC2}" type="pres">
      <dgm:prSet presAssocID="{E581D6B8-B238-48A5-B238-92BBF36CD455}" presName="iconBgRect" presStyleLbl="bgShp" presStyleIdx="5" presStyleCnt="8"/>
      <dgm:spPr/>
    </dgm:pt>
    <dgm:pt modelId="{95A7E0DF-0835-49EF-B3AE-B044E3B69268}" type="pres">
      <dgm:prSet presAssocID="{E581D6B8-B238-48A5-B238-92BBF36CD455}" presName="iconRect" presStyleLbl="node1" presStyleIdx="5"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nk"/>
        </a:ext>
      </dgm:extLst>
    </dgm:pt>
    <dgm:pt modelId="{55579686-DD15-49D5-A1A9-2AB9EBF38CDC}" type="pres">
      <dgm:prSet presAssocID="{E581D6B8-B238-48A5-B238-92BBF36CD455}" presName="spaceRect" presStyleCnt="0"/>
      <dgm:spPr/>
    </dgm:pt>
    <dgm:pt modelId="{B9353B64-C493-4E14-A7CF-0C8EABF03B14}" type="pres">
      <dgm:prSet presAssocID="{E581D6B8-B238-48A5-B238-92BBF36CD455}" presName="textRect" presStyleLbl="revTx" presStyleIdx="5" presStyleCnt="8">
        <dgm:presLayoutVars>
          <dgm:chMax val="1"/>
          <dgm:chPref val="1"/>
        </dgm:presLayoutVars>
      </dgm:prSet>
      <dgm:spPr/>
    </dgm:pt>
    <dgm:pt modelId="{71D3A2D3-B223-461C-A9CC-DBF55A92F09A}" type="pres">
      <dgm:prSet presAssocID="{5E693DA0-2B8F-4A4D-AB65-B34203E78A41}" presName="sibTrans" presStyleCnt="0"/>
      <dgm:spPr/>
    </dgm:pt>
    <dgm:pt modelId="{BE632073-FF24-451B-BC98-F46ABB517D94}" type="pres">
      <dgm:prSet presAssocID="{0CC6F1D5-60ED-4A4B-AD77-E345DE3594EF}" presName="compNode" presStyleCnt="0"/>
      <dgm:spPr/>
    </dgm:pt>
    <dgm:pt modelId="{EA64E23F-2AB8-4A33-AE32-074C8D07D9B8}" type="pres">
      <dgm:prSet presAssocID="{0CC6F1D5-60ED-4A4B-AD77-E345DE3594EF}" presName="iconBgRect" presStyleLbl="bgShp" presStyleIdx="6" presStyleCnt="8"/>
      <dgm:spPr/>
    </dgm:pt>
    <dgm:pt modelId="{52F7D309-07B4-4D9F-937E-B909BF5AB014}" type="pres">
      <dgm:prSet presAssocID="{0CC6F1D5-60ED-4A4B-AD77-E345DE3594EF}" presName="iconRect" presStyleLbl="node1" presStyleIdx="6"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Thumbs Up Sign"/>
        </a:ext>
      </dgm:extLst>
    </dgm:pt>
    <dgm:pt modelId="{28CDCA48-8D28-4CDE-94AF-20892BD12A8E}" type="pres">
      <dgm:prSet presAssocID="{0CC6F1D5-60ED-4A4B-AD77-E345DE3594EF}" presName="spaceRect" presStyleCnt="0"/>
      <dgm:spPr/>
    </dgm:pt>
    <dgm:pt modelId="{98699A1E-8A14-4FE7-86FD-F9963EEAD677}" type="pres">
      <dgm:prSet presAssocID="{0CC6F1D5-60ED-4A4B-AD77-E345DE3594EF}" presName="textRect" presStyleLbl="revTx" presStyleIdx="6" presStyleCnt="8">
        <dgm:presLayoutVars>
          <dgm:chMax val="1"/>
          <dgm:chPref val="1"/>
        </dgm:presLayoutVars>
      </dgm:prSet>
      <dgm:spPr/>
    </dgm:pt>
    <dgm:pt modelId="{5D02A7EB-6DB1-4E5F-AAB6-E983E5A180AC}" type="pres">
      <dgm:prSet presAssocID="{A80F8D4B-A1C7-4F5B-A641-CF44841F9DAD}" presName="sibTrans" presStyleCnt="0"/>
      <dgm:spPr/>
    </dgm:pt>
    <dgm:pt modelId="{E9472E41-C988-4757-AD31-77EE7CDCFE56}" type="pres">
      <dgm:prSet presAssocID="{E4298AE4-A4C3-4F4A-9184-26FEBBE32281}" presName="compNode" presStyleCnt="0"/>
      <dgm:spPr/>
    </dgm:pt>
    <dgm:pt modelId="{194645FF-7227-45B8-A850-E115C8EA7B20}" type="pres">
      <dgm:prSet presAssocID="{E4298AE4-A4C3-4F4A-9184-26FEBBE32281}" presName="iconBgRect" presStyleLbl="bgShp" presStyleIdx="7" presStyleCnt="8" custLinFactX="54967" custLinFactNeighborX="100000" custLinFactNeighborY="-9605"/>
      <dgm:spPr/>
    </dgm:pt>
    <dgm:pt modelId="{DA40DCB7-D702-4416-9750-B3BA332EDAAB}" type="pres">
      <dgm:prSet presAssocID="{E4298AE4-A4C3-4F4A-9184-26FEBBE32281}" presName="iconRect" presStyleLbl="node1" presStyleIdx="7" presStyleCnt="8" custLinFactX="100000" custLinFactNeighborX="171202" custLinFactNeighborY="-1339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Infinity"/>
        </a:ext>
      </dgm:extLst>
    </dgm:pt>
    <dgm:pt modelId="{E205BEAA-B3BC-46F4-A507-F1457BADE071}" type="pres">
      <dgm:prSet presAssocID="{E4298AE4-A4C3-4F4A-9184-26FEBBE32281}" presName="spaceRect" presStyleCnt="0"/>
      <dgm:spPr/>
    </dgm:pt>
    <dgm:pt modelId="{DE4C0099-A126-4039-AA2C-1998993F7363}" type="pres">
      <dgm:prSet presAssocID="{E4298AE4-A4C3-4F4A-9184-26FEBBE32281}" presName="textRect" presStyleLbl="revTx" presStyleIdx="7" presStyleCnt="8" custScaleX="181977" custLinFactNeighborX="94530" custLinFactNeighborY="-8370">
        <dgm:presLayoutVars>
          <dgm:chMax val="1"/>
          <dgm:chPref val="1"/>
        </dgm:presLayoutVars>
      </dgm:prSet>
      <dgm:spPr/>
    </dgm:pt>
  </dgm:ptLst>
  <dgm:cxnLst>
    <dgm:cxn modelId="{8B089C09-1B90-48FA-9372-BE18E6BAD637}" type="presOf" srcId="{BD25860A-C10B-45F3-9B6B-2D449C3D37BB}" destId="{96837D29-8D90-49EE-A974-222766BD92F3}" srcOrd="0" destOrd="0" presId="urn:microsoft.com/office/officeart/2018/5/layout/IconCircleLabelList"/>
    <dgm:cxn modelId="{FD2BEE0E-87D4-4EF0-8B54-0CCDDA55DECF}" srcId="{1D3470C3-621B-4CD1-993D-F9468B5C5C48}" destId="{47354CBD-B6DB-471D-8AEB-1AC76BE04DB9}" srcOrd="2" destOrd="0" parTransId="{5469FF76-52BD-4463-A669-E748559BFDA6}" sibTransId="{8511EA52-6E10-4421-88E0-EA6520F2F1F9}"/>
    <dgm:cxn modelId="{683D5933-0597-4FF6-BFD0-EBEDBDA228D1}" type="presOf" srcId="{77E79615-1BC2-402D-921F-2CF46505FB95}" destId="{03D52694-67EA-4D2B-A7CD-F759A7C87164}" srcOrd="0" destOrd="0" presId="urn:microsoft.com/office/officeart/2018/5/layout/IconCircleLabelList"/>
    <dgm:cxn modelId="{5A2DAB3B-D238-44C0-94A7-5A71AFE5D8C3}" srcId="{1D3470C3-621B-4CD1-993D-F9468B5C5C48}" destId="{E4298AE4-A4C3-4F4A-9184-26FEBBE32281}" srcOrd="7" destOrd="0" parTransId="{26CCB05E-ECF5-4FEE-BD20-F6367BE34879}" sibTransId="{76094423-C0EC-4C34-AD6D-8F2D167D402A}"/>
    <dgm:cxn modelId="{14DE7C5F-DA27-458F-A7B0-AA265EEE8319}" srcId="{1D3470C3-621B-4CD1-993D-F9468B5C5C48}" destId="{740691AC-E347-4951-86FD-68F8D59BE3B6}" srcOrd="1" destOrd="0" parTransId="{A44E017B-A5FD-4A9A-8CCA-5EFAD82C86E3}" sibTransId="{1C2C24D8-4FB0-4D4F-A289-6325C2C6F37D}"/>
    <dgm:cxn modelId="{EBE32842-C5CD-4C56-B1ED-A572FE203959}" type="presOf" srcId="{8665695D-C02C-43EF-818C-7FDA3153A917}" destId="{7916B2A0-52A7-4AA3-9367-57B6AC5A9874}" srcOrd="0" destOrd="0" presId="urn:microsoft.com/office/officeart/2018/5/layout/IconCircleLabelList"/>
    <dgm:cxn modelId="{30DC2944-9F13-4DAF-BC7C-499581C0BC74}" type="presOf" srcId="{0CC6F1D5-60ED-4A4B-AD77-E345DE3594EF}" destId="{98699A1E-8A14-4FE7-86FD-F9963EEAD677}" srcOrd="0" destOrd="0" presId="urn:microsoft.com/office/officeart/2018/5/layout/IconCircleLabelList"/>
    <dgm:cxn modelId="{BC1CD44F-05A7-469A-8DE9-40B46F457724}" srcId="{1D3470C3-621B-4CD1-993D-F9468B5C5C48}" destId="{E581D6B8-B238-48A5-B238-92BBF36CD455}" srcOrd="5" destOrd="0" parTransId="{6EC419AB-AE3F-4B19-A74D-94BC2548D801}" sibTransId="{5E693DA0-2B8F-4A4D-AB65-B34203E78A41}"/>
    <dgm:cxn modelId="{1A905F53-8BF1-4CF4-A7BD-A1B738402459}" srcId="{1D3470C3-621B-4CD1-993D-F9468B5C5C48}" destId="{77E79615-1BC2-402D-921F-2CF46505FB95}" srcOrd="4" destOrd="0" parTransId="{28DEB4FC-A348-47F6-ACC1-4B4036AFE36F}" sibTransId="{30D73022-C38C-46C5-8EC9-60AC80EA1539}"/>
    <dgm:cxn modelId="{B95FB357-4547-4C53-8C2F-1913EB5A6064}" type="presOf" srcId="{47354CBD-B6DB-471D-8AEB-1AC76BE04DB9}" destId="{4609FAC6-131F-4798-BA45-29CCC5BE2469}" srcOrd="0" destOrd="0" presId="urn:microsoft.com/office/officeart/2018/5/layout/IconCircleLabelList"/>
    <dgm:cxn modelId="{6C536496-5216-4A78-976B-CA42B0BCE570}" type="presOf" srcId="{1D3470C3-621B-4CD1-993D-F9468B5C5C48}" destId="{7AAB16C9-626C-4CFA-A090-5CCBBFB07A6C}" srcOrd="0" destOrd="0" presId="urn:microsoft.com/office/officeart/2018/5/layout/IconCircleLabelList"/>
    <dgm:cxn modelId="{3AC2BA9E-FB2E-49C6-91C5-4DF7E8156738}" srcId="{1D3470C3-621B-4CD1-993D-F9468B5C5C48}" destId="{0CC6F1D5-60ED-4A4B-AD77-E345DE3594EF}" srcOrd="6" destOrd="0" parTransId="{2DC1C597-A0B7-4398-9B85-D33CE5B0D54B}" sibTransId="{A80F8D4B-A1C7-4F5B-A641-CF44841F9DAD}"/>
    <dgm:cxn modelId="{7918A3A8-4ED7-4908-9304-39BB3E830E67}" type="presOf" srcId="{740691AC-E347-4951-86FD-68F8D59BE3B6}" destId="{74EE3D80-BE8C-49DB-B914-1C25F964D884}" srcOrd="0" destOrd="0" presId="urn:microsoft.com/office/officeart/2018/5/layout/IconCircleLabelList"/>
    <dgm:cxn modelId="{6602E3BC-5FBB-46BE-8B8D-2B752385A91D}" srcId="{1D3470C3-621B-4CD1-993D-F9468B5C5C48}" destId="{8665695D-C02C-43EF-818C-7FDA3153A917}" srcOrd="3" destOrd="0" parTransId="{B535129E-5938-4766-9F74-483941F8E3EE}" sibTransId="{CE7698A0-CBA8-4919-9DEA-6714BBCC2CFA}"/>
    <dgm:cxn modelId="{58B7AED4-241D-4464-9223-EAB26B81284F}" type="presOf" srcId="{E581D6B8-B238-48A5-B238-92BBF36CD455}" destId="{B9353B64-C493-4E14-A7CF-0C8EABF03B14}" srcOrd="0" destOrd="0" presId="urn:microsoft.com/office/officeart/2018/5/layout/IconCircleLabelList"/>
    <dgm:cxn modelId="{942C42D7-37BA-4082-AC5A-E636B76CEB56}" srcId="{1D3470C3-621B-4CD1-993D-F9468B5C5C48}" destId="{BD25860A-C10B-45F3-9B6B-2D449C3D37BB}" srcOrd="0" destOrd="0" parTransId="{F3CB19CB-6AB3-475C-A85D-7DA960F3C0A5}" sibTransId="{E04ECFDE-B4EF-4DAD-BEC6-0FD8B590C121}"/>
    <dgm:cxn modelId="{D8319AFE-21E3-4678-838E-22A0D78D885F}" type="presOf" srcId="{E4298AE4-A4C3-4F4A-9184-26FEBBE32281}" destId="{DE4C0099-A126-4039-AA2C-1998993F7363}" srcOrd="0" destOrd="0" presId="urn:microsoft.com/office/officeart/2018/5/layout/IconCircleLabelList"/>
    <dgm:cxn modelId="{8557B709-BD9A-4E02-A46C-E4FB61CBA028}" type="presParOf" srcId="{7AAB16C9-626C-4CFA-A090-5CCBBFB07A6C}" destId="{65C1CFF4-A91E-4897-BAD4-5A11C3F55D98}" srcOrd="0" destOrd="0" presId="urn:microsoft.com/office/officeart/2018/5/layout/IconCircleLabelList"/>
    <dgm:cxn modelId="{A29BE308-6902-4FB6-816F-F6F412779702}" type="presParOf" srcId="{65C1CFF4-A91E-4897-BAD4-5A11C3F55D98}" destId="{CFA8ED4F-D8E5-46CB-8ED8-A096C09BDDBC}" srcOrd="0" destOrd="0" presId="urn:microsoft.com/office/officeart/2018/5/layout/IconCircleLabelList"/>
    <dgm:cxn modelId="{8FE36BF7-4284-4C5D-ACE5-EED391848A35}" type="presParOf" srcId="{65C1CFF4-A91E-4897-BAD4-5A11C3F55D98}" destId="{AD9C33CF-EC87-4607-96D9-6B861ADB2B69}" srcOrd="1" destOrd="0" presId="urn:microsoft.com/office/officeart/2018/5/layout/IconCircleLabelList"/>
    <dgm:cxn modelId="{DCFC92D8-808D-46BB-8A21-E9829FA7087C}" type="presParOf" srcId="{65C1CFF4-A91E-4897-BAD4-5A11C3F55D98}" destId="{D81ABFEA-DD2C-48B7-AECA-4F3C32F3ACC1}" srcOrd="2" destOrd="0" presId="urn:microsoft.com/office/officeart/2018/5/layout/IconCircleLabelList"/>
    <dgm:cxn modelId="{968FCBFA-4A02-4808-8D9F-DA83C53AF0CF}" type="presParOf" srcId="{65C1CFF4-A91E-4897-BAD4-5A11C3F55D98}" destId="{96837D29-8D90-49EE-A974-222766BD92F3}" srcOrd="3" destOrd="0" presId="urn:microsoft.com/office/officeart/2018/5/layout/IconCircleLabelList"/>
    <dgm:cxn modelId="{815317EC-02A4-436A-8688-95E88C276B81}" type="presParOf" srcId="{7AAB16C9-626C-4CFA-A090-5CCBBFB07A6C}" destId="{42D95AC6-BEC7-4904-A762-215CF91580F2}" srcOrd="1" destOrd="0" presId="urn:microsoft.com/office/officeart/2018/5/layout/IconCircleLabelList"/>
    <dgm:cxn modelId="{23C80EA7-EEC6-47D6-9207-585A4A7B17E1}" type="presParOf" srcId="{7AAB16C9-626C-4CFA-A090-5CCBBFB07A6C}" destId="{6A24D232-7CCF-4CC1-907E-DC879179D32F}" srcOrd="2" destOrd="0" presId="urn:microsoft.com/office/officeart/2018/5/layout/IconCircleLabelList"/>
    <dgm:cxn modelId="{3BE8CE0C-2304-41BD-AEDB-B30752BD28EB}" type="presParOf" srcId="{6A24D232-7CCF-4CC1-907E-DC879179D32F}" destId="{23AD7F11-AB9E-418E-AD8D-F1E21973E609}" srcOrd="0" destOrd="0" presId="urn:microsoft.com/office/officeart/2018/5/layout/IconCircleLabelList"/>
    <dgm:cxn modelId="{F1306B79-B7BE-4146-B2CA-79E599AB6BEC}" type="presParOf" srcId="{6A24D232-7CCF-4CC1-907E-DC879179D32F}" destId="{F0BECD13-42EA-40F9-8C0E-13690BE94F79}" srcOrd="1" destOrd="0" presId="urn:microsoft.com/office/officeart/2018/5/layout/IconCircleLabelList"/>
    <dgm:cxn modelId="{7E40889E-849C-477F-9116-8CECE5CAD446}" type="presParOf" srcId="{6A24D232-7CCF-4CC1-907E-DC879179D32F}" destId="{0CB4B3D6-B89F-47D3-8AF7-A7636AC464BB}" srcOrd="2" destOrd="0" presId="urn:microsoft.com/office/officeart/2018/5/layout/IconCircleLabelList"/>
    <dgm:cxn modelId="{BD5FC477-5810-4D0D-BFD4-2B2F77EA6E64}" type="presParOf" srcId="{6A24D232-7CCF-4CC1-907E-DC879179D32F}" destId="{74EE3D80-BE8C-49DB-B914-1C25F964D884}" srcOrd="3" destOrd="0" presId="urn:microsoft.com/office/officeart/2018/5/layout/IconCircleLabelList"/>
    <dgm:cxn modelId="{51061033-C807-42AD-A33C-A5D95966B532}" type="presParOf" srcId="{7AAB16C9-626C-4CFA-A090-5CCBBFB07A6C}" destId="{0DE4317B-A1BE-43E4-912B-3BEAFDD10FCA}" srcOrd="3" destOrd="0" presId="urn:microsoft.com/office/officeart/2018/5/layout/IconCircleLabelList"/>
    <dgm:cxn modelId="{14FFD3BC-39CC-43F5-A410-D9D63C186EDC}" type="presParOf" srcId="{7AAB16C9-626C-4CFA-A090-5CCBBFB07A6C}" destId="{1F70106F-7FD8-4399-AB2F-534CB9C9004A}" srcOrd="4" destOrd="0" presId="urn:microsoft.com/office/officeart/2018/5/layout/IconCircleLabelList"/>
    <dgm:cxn modelId="{46EE55E3-66B5-4F1C-B6A3-5AF1E7A8E46A}" type="presParOf" srcId="{1F70106F-7FD8-4399-AB2F-534CB9C9004A}" destId="{B79730BA-2EAA-4FDA-B636-925FFC38C501}" srcOrd="0" destOrd="0" presId="urn:microsoft.com/office/officeart/2018/5/layout/IconCircleLabelList"/>
    <dgm:cxn modelId="{17C7AB56-7220-4C7F-B92A-EB0427154AC2}" type="presParOf" srcId="{1F70106F-7FD8-4399-AB2F-534CB9C9004A}" destId="{4150850E-CEDB-49B0-83F8-530795DB577D}" srcOrd="1" destOrd="0" presId="urn:microsoft.com/office/officeart/2018/5/layout/IconCircleLabelList"/>
    <dgm:cxn modelId="{E2FF9745-7D92-4641-8C4B-86158118EB2E}" type="presParOf" srcId="{1F70106F-7FD8-4399-AB2F-534CB9C9004A}" destId="{16D0F087-3CA0-430A-8064-E4BBEAF84EEC}" srcOrd="2" destOrd="0" presId="urn:microsoft.com/office/officeart/2018/5/layout/IconCircleLabelList"/>
    <dgm:cxn modelId="{72A575C1-B5F9-4DF2-823D-D1DAC5C5C5D4}" type="presParOf" srcId="{1F70106F-7FD8-4399-AB2F-534CB9C9004A}" destId="{4609FAC6-131F-4798-BA45-29CCC5BE2469}" srcOrd="3" destOrd="0" presId="urn:microsoft.com/office/officeart/2018/5/layout/IconCircleLabelList"/>
    <dgm:cxn modelId="{2FA1130C-FE27-4FCE-A28B-D6107B8AF95E}" type="presParOf" srcId="{7AAB16C9-626C-4CFA-A090-5CCBBFB07A6C}" destId="{9BC9ABBC-0D57-46A8-96F3-FE18D0BE649C}" srcOrd="5" destOrd="0" presId="urn:microsoft.com/office/officeart/2018/5/layout/IconCircleLabelList"/>
    <dgm:cxn modelId="{B454782C-E154-40DD-92B6-DE3A0AEE934F}" type="presParOf" srcId="{7AAB16C9-626C-4CFA-A090-5CCBBFB07A6C}" destId="{A9A6CD22-3B92-473B-8578-C01CB0CAA1D2}" srcOrd="6" destOrd="0" presId="urn:microsoft.com/office/officeart/2018/5/layout/IconCircleLabelList"/>
    <dgm:cxn modelId="{9C857009-2139-4DC3-818D-6AFBE0CDD3D7}" type="presParOf" srcId="{A9A6CD22-3B92-473B-8578-C01CB0CAA1D2}" destId="{D72ED8D0-A56C-4761-8988-54A308A6A13C}" srcOrd="0" destOrd="0" presId="urn:microsoft.com/office/officeart/2018/5/layout/IconCircleLabelList"/>
    <dgm:cxn modelId="{DBCCDDB6-6BB5-4A61-AF4A-45B95CF8B7A0}" type="presParOf" srcId="{A9A6CD22-3B92-473B-8578-C01CB0CAA1D2}" destId="{CFAFEF56-E0CC-4042-8B9D-0934D9113BE5}" srcOrd="1" destOrd="0" presId="urn:microsoft.com/office/officeart/2018/5/layout/IconCircleLabelList"/>
    <dgm:cxn modelId="{24942165-3AE7-4AE4-A9D2-54DA07BAA0AF}" type="presParOf" srcId="{A9A6CD22-3B92-473B-8578-C01CB0CAA1D2}" destId="{3734AA19-4D51-40B1-9423-7A0371A03466}" srcOrd="2" destOrd="0" presId="urn:microsoft.com/office/officeart/2018/5/layout/IconCircleLabelList"/>
    <dgm:cxn modelId="{04222B27-61C2-46C2-BEB7-23326DD9AE5F}" type="presParOf" srcId="{A9A6CD22-3B92-473B-8578-C01CB0CAA1D2}" destId="{7916B2A0-52A7-4AA3-9367-57B6AC5A9874}" srcOrd="3" destOrd="0" presId="urn:microsoft.com/office/officeart/2018/5/layout/IconCircleLabelList"/>
    <dgm:cxn modelId="{2FC6FA44-8E7F-4E20-A404-10928A849329}" type="presParOf" srcId="{7AAB16C9-626C-4CFA-A090-5CCBBFB07A6C}" destId="{F924B26D-023C-4306-8FF3-7970C3B58DEF}" srcOrd="7" destOrd="0" presId="urn:microsoft.com/office/officeart/2018/5/layout/IconCircleLabelList"/>
    <dgm:cxn modelId="{301DFECB-5BD6-4759-858A-F2FE9AEFB569}" type="presParOf" srcId="{7AAB16C9-626C-4CFA-A090-5CCBBFB07A6C}" destId="{77DC3510-7547-464B-9DDD-91C535683DC8}" srcOrd="8" destOrd="0" presId="urn:microsoft.com/office/officeart/2018/5/layout/IconCircleLabelList"/>
    <dgm:cxn modelId="{32A38A11-777A-4F64-896C-38C3921B2D47}" type="presParOf" srcId="{77DC3510-7547-464B-9DDD-91C535683DC8}" destId="{F7AC16BB-C84E-4BA5-9D99-21944ACAEA91}" srcOrd="0" destOrd="0" presId="urn:microsoft.com/office/officeart/2018/5/layout/IconCircleLabelList"/>
    <dgm:cxn modelId="{0049D24A-0226-4766-ABFE-104179E01CBB}" type="presParOf" srcId="{77DC3510-7547-464B-9DDD-91C535683DC8}" destId="{AB28270A-D9E6-42BE-B031-776CC468E5A5}" srcOrd="1" destOrd="0" presId="urn:microsoft.com/office/officeart/2018/5/layout/IconCircleLabelList"/>
    <dgm:cxn modelId="{7887CB16-3179-40E7-B0A3-F643189F2BB9}" type="presParOf" srcId="{77DC3510-7547-464B-9DDD-91C535683DC8}" destId="{A0AF77B2-AF40-45F1-A8BD-FF8D5F60CF32}" srcOrd="2" destOrd="0" presId="urn:microsoft.com/office/officeart/2018/5/layout/IconCircleLabelList"/>
    <dgm:cxn modelId="{F3011137-29D7-4B05-90CD-802AACCA8AEF}" type="presParOf" srcId="{77DC3510-7547-464B-9DDD-91C535683DC8}" destId="{03D52694-67EA-4D2B-A7CD-F759A7C87164}" srcOrd="3" destOrd="0" presId="urn:microsoft.com/office/officeart/2018/5/layout/IconCircleLabelList"/>
    <dgm:cxn modelId="{CF96471D-671D-4FC5-AACA-6A726F7DD583}" type="presParOf" srcId="{7AAB16C9-626C-4CFA-A090-5CCBBFB07A6C}" destId="{A6CC8B58-7DC7-437A-974B-FCC3C0A33AC7}" srcOrd="9" destOrd="0" presId="urn:microsoft.com/office/officeart/2018/5/layout/IconCircleLabelList"/>
    <dgm:cxn modelId="{9D1155E0-A9AB-4BAA-AFA9-44575276E042}" type="presParOf" srcId="{7AAB16C9-626C-4CFA-A090-5CCBBFB07A6C}" destId="{6199D07B-B3DA-474A-A089-35E7654790BD}" srcOrd="10" destOrd="0" presId="urn:microsoft.com/office/officeart/2018/5/layout/IconCircleLabelList"/>
    <dgm:cxn modelId="{78112537-09B9-4AE4-A470-459A6EA063FC}" type="presParOf" srcId="{6199D07B-B3DA-474A-A089-35E7654790BD}" destId="{E82C2E3C-6019-419F-B128-D98B30085BC2}" srcOrd="0" destOrd="0" presId="urn:microsoft.com/office/officeart/2018/5/layout/IconCircleLabelList"/>
    <dgm:cxn modelId="{AAEC9A7B-E875-409C-A082-6166E2EEDC1F}" type="presParOf" srcId="{6199D07B-B3DA-474A-A089-35E7654790BD}" destId="{95A7E0DF-0835-49EF-B3AE-B044E3B69268}" srcOrd="1" destOrd="0" presId="urn:microsoft.com/office/officeart/2018/5/layout/IconCircleLabelList"/>
    <dgm:cxn modelId="{2B7285D5-98D4-46C2-AE02-981D1B465148}" type="presParOf" srcId="{6199D07B-B3DA-474A-A089-35E7654790BD}" destId="{55579686-DD15-49D5-A1A9-2AB9EBF38CDC}" srcOrd="2" destOrd="0" presId="urn:microsoft.com/office/officeart/2018/5/layout/IconCircleLabelList"/>
    <dgm:cxn modelId="{5FA5EB50-CDAF-4D21-9D4E-7C6A2DE99726}" type="presParOf" srcId="{6199D07B-B3DA-474A-A089-35E7654790BD}" destId="{B9353B64-C493-4E14-A7CF-0C8EABF03B14}" srcOrd="3" destOrd="0" presId="urn:microsoft.com/office/officeart/2018/5/layout/IconCircleLabelList"/>
    <dgm:cxn modelId="{637A0246-BDE7-45AC-9096-76078A5B8F7E}" type="presParOf" srcId="{7AAB16C9-626C-4CFA-A090-5CCBBFB07A6C}" destId="{71D3A2D3-B223-461C-A9CC-DBF55A92F09A}" srcOrd="11" destOrd="0" presId="urn:microsoft.com/office/officeart/2018/5/layout/IconCircleLabelList"/>
    <dgm:cxn modelId="{6B2B7E21-AA92-4558-B385-9A3E767932F0}" type="presParOf" srcId="{7AAB16C9-626C-4CFA-A090-5CCBBFB07A6C}" destId="{BE632073-FF24-451B-BC98-F46ABB517D94}" srcOrd="12" destOrd="0" presId="urn:microsoft.com/office/officeart/2018/5/layout/IconCircleLabelList"/>
    <dgm:cxn modelId="{3E4AAC63-A5D7-4618-930B-3D945AA3DA4F}" type="presParOf" srcId="{BE632073-FF24-451B-BC98-F46ABB517D94}" destId="{EA64E23F-2AB8-4A33-AE32-074C8D07D9B8}" srcOrd="0" destOrd="0" presId="urn:microsoft.com/office/officeart/2018/5/layout/IconCircleLabelList"/>
    <dgm:cxn modelId="{0DC69633-9CEA-4E2C-A017-21918F3A799B}" type="presParOf" srcId="{BE632073-FF24-451B-BC98-F46ABB517D94}" destId="{52F7D309-07B4-4D9F-937E-B909BF5AB014}" srcOrd="1" destOrd="0" presId="urn:microsoft.com/office/officeart/2018/5/layout/IconCircleLabelList"/>
    <dgm:cxn modelId="{A201AD69-3F63-4A3A-867A-2BA4CA09A9FF}" type="presParOf" srcId="{BE632073-FF24-451B-BC98-F46ABB517D94}" destId="{28CDCA48-8D28-4CDE-94AF-20892BD12A8E}" srcOrd="2" destOrd="0" presId="urn:microsoft.com/office/officeart/2018/5/layout/IconCircleLabelList"/>
    <dgm:cxn modelId="{7FDC2C6C-DA1E-4327-A424-444B167450CA}" type="presParOf" srcId="{BE632073-FF24-451B-BC98-F46ABB517D94}" destId="{98699A1E-8A14-4FE7-86FD-F9963EEAD677}" srcOrd="3" destOrd="0" presId="urn:microsoft.com/office/officeart/2018/5/layout/IconCircleLabelList"/>
    <dgm:cxn modelId="{624A0472-2B77-4037-B236-21CCD06F361C}" type="presParOf" srcId="{7AAB16C9-626C-4CFA-A090-5CCBBFB07A6C}" destId="{5D02A7EB-6DB1-4E5F-AAB6-E983E5A180AC}" srcOrd="13" destOrd="0" presId="urn:microsoft.com/office/officeart/2018/5/layout/IconCircleLabelList"/>
    <dgm:cxn modelId="{A5D1FE63-4F14-485A-95C8-BACECB585E98}" type="presParOf" srcId="{7AAB16C9-626C-4CFA-A090-5CCBBFB07A6C}" destId="{E9472E41-C988-4757-AD31-77EE7CDCFE56}" srcOrd="14" destOrd="0" presId="urn:microsoft.com/office/officeart/2018/5/layout/IconCircleLabelList"/>
    <dgm:cxn modelId="{B5EAEA3E-B90F-4A0C-AF44-F1D8EE34865C}" type="presParOf" srcId="{E9472E41-C988-4757-AD31-77EE7CDCFE56}" destId="{194645FF-7227-45B8-A850-E115C8EA7B20}" srcOrd="0" destOrd="0" presId="urn:microsoft.com/office/officeart/2018/5/layout/IconCircleLabelList"/>
    <dgm:cxn modelId="{32183C9D-66B8-49E4-A0BF-3B19B6E865F9}" type="presParOf" srcId="{E9472E41-C988-4757-AD31-77EE7CDCFE56}" destId="{DA40DCB7-D702-4416-9750-B3BA332EDAAB}" srcOrd="1" destOrd="0" presId="urn:microsoft.com/office/officeart/2018/5/layout/IconCircleLabelList"/>
    <dgm:cxn modelId="{06CDD1E2-3FD4-4783-AD5E-D40F961BB1F3}" type="presParOf" srcId="{E9472E41-C988-4757-AD31-77EE7CDCFE56}" destId="{E205BEAA-B3BC-46F4-A507-F1457BADE071}" srcOrd="2" destOrd="0" presId="urn:microsoft.com/office/officeart/2018/5/layout/IconCircleLabelList"/>
    <dgm:cxn modelId="{5877ACCE-9BB5-4059-823F-313E377ADBC0}" type="presParOf" srcId="{E9472E41-C988-4757-AD31-77EE7CDCFE56}" destId="{DE4C0099-A126-4039-AA2C-1998993F736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A7AB8A-8D02-45D0-BCEA-1BD6F1E05A2D}" type="doc">
      <dgm:prSet loTypeId="urn:microsoft.com/office/officeart/2005/8/layout/cycle8" loCatId="cycle" qsTypeId="urn:microsoft.com/office/officeart/2005/8/quickstyle/3d3" qsCatId="3D" csTypeId="urn:microsoft.com/office/officeart/2005/8/colors/colorful5" csCatId="colorful" phldr="1"/>
      <dgm:spPr/>
      <dgm:t>
        <a:bodyPr/>
        <a:lstStyle/>
        <a:p>
          <a:endParaRPr lang="en-GB"/>
        </a:p>
      </dgm:t>
    </dgm:pt>
    <dgm:pt modelId="{66286D59-6083-469D-B72D-EC1D977CC37B}">
      <dgm:prSet phldrT="[Text]"/>
      <dgm:spPr/>
      <dgm:t>
        <a:bodyPr/>
        <a:lstStyle/>
        <a:p>
          <a:r>
            <a:rPr lang="en-US" dirty="0"/>
            <a:t>Positive Language  </a:t>
          </a:r>
          <a:endParaRPr lang="en-GB" dirty="0"/>
        </a:p>
      </dgm:t>
    </dgm:pt>
    <dgm:pt modelId="{D575FC14-426A-402F-9036-A0C1075AB9DC}" type="parTrans" cxnId="{E125955B-188E-4A49-9AE3-CB128B56F8BC}">
      <dgm:prSet/>
      <dgm:spPr/>
      <dgm:t>
        <a:bodyPr/>
        <a:lstStyle/>
        <a:p>
          <a:endParaRPr lang="en-GB"/>
        </a:p>
      </dgm:t>
    </dgm:pt>
    <dgm:pt modelId="{6676AE0D-186B-4722-A960-7AD94D82152E}" type="sibTrans" cxnId="{E125955B-188E-4A49-9AE3-CB128B56F8BC}">
      <dgm:prSet/>
      <dgm:spPr/>
      <dgm:t>
        <a:bodyPr/>
        <a:lstStyle/>
        <a:p>
          <a:endParaRPr lang="en-GB"/>
        </a:p>
      </dgm:t>
    </dgm:pt>
    <dgm:pt modelId="{5665402F-8193-4E89-A8EA-8B8997B471C6}">
      <dgm:prSet phldrT="[Text]"/>
      <dgm:spPr/>
      <dgm:t>
        <a:bodyPr/>
        <a:lstStyle/>
        <a:p>
          <a:r>
            <a:rPr lang="en-US" dirty="0"/>
            <a:t>Compassion and Respect</a:t>
          </a:r>
          <a:endParaRPr lang="en-GB" dirty="0"/>
        </a:p>
      </dgm:t>
    </dgm:pt>
    <dgm:pt modelId="{0BAB39C8-4EC3-4C63-A2E4-CC5C8A601EB8}" type="parTrans" cxnId="{E617DBE9-BC83-4734-84F6-16E45CADFB93}">
      <dgm:prSet/>
      <dgm:spPr/>
      <dgm:t>
        <a:bodyPr/>
        <a:lstStyle/>
        <a:p>
          <a:endParaRPr lang="en-GB"/>
        </a:p>
      </dgm:t>
    </dgm:pt>
    <dgm:pt modelId="{B1140B06-DBB1-4E0E-9916-38E06C3708DD}" type="sibTrans" cxnId="{E617DBE9-BC83-4734-84F6-16E45CADFB93}">
      <dgm:prSet/>
      <dgm:spPr/>
      <dgm:t>
        <a:bodyPr/>
        <a:lstStyle/>
        <a:p>
          <a:endParaRPr lang="en-GB"/>
        </a:p>
      </dgm:t>
    </dgm:pt>
    <dgm:pt modelId="{9CF1131B-C473-4806-99F6-E79685325F0D}">
      <dgm:prSet phldrT="[Text]"/>
      <dgm:spPr/>
      <dgm:t>
        <a:bodyPr/>
        <a:lstStyle/>
        <a:p>
          <a:r>
            <a:rPr lang="en-US" dirty="0"/>
            <a:t>Mutual Understanding  </a:t>
          </a:r>
          <a:endParaRPr lang="en-GB" dirty="0"/>
        </a:p>
      </dgm:t>
    </dgm:pt>
    <dgm:pt modelId="{7EA8D349-A235-441B-849C-CB1C5D28676B}" type="parTrans" cxnId="{FD9946A8-EF9D-4F71-A264-EA14BF0B3635}">
      <dgm:prSet/>
      <dgm:spPr/>
      <dgm:t>
        <a:bodyPr/>
        <a:lstStyle/>
        <a:p>
          <a:endParaRPr lang="en-GB"/>
        </a:p>
      </dgm:t>
    </dgm:pt>
    <dgm:pt modelId="{84BD35D7-9A34-451F-A33A-3B2CD0F69099}" type="sibTrans" cxnId="{FD9946A8-EF9D-4F71-A264-EA14BF0B3635}">
      <dgm:prSet/>
      <dgm:spPr/>
      <dgm:t>
        <a:bodyPr/>
        <a:lstStyle/>
        <a:p>
          <a:endParaRPr lang="en-GB"/>
        </a:p>
      </dgm:t>
    </dgm:pt>
    <dgm:pt modelId="{2D15DFDD-B13F-4470-A237-9163B50BCDD4}" type="pres">
      <dgm:prSet presAssocID="{8EA7AB8A-8D02-45D0-BCEA-1BD6F1E05A2D}" presName="compositeShape" presStyleCnt="0">
        <dgm:presLayoutVars>
          <dgm:chMax val="7"/>
          <dgm:dir/>
          <dgm:resizeHandles val="exact"/>
        </dgm:presLayoutVars>
      </dgm:prSet>
      <dgm:spPr/>
    </dgm:pt>
    <dgm:pt modelId="{9C0BD5DF-58FA-4CCA-8B82-0B0B71C7F649}" type="pres">
      <dgm:prSet presAssocID="{8EA7AB8A-8D02-45D0-BCEA-1BD6F1E05A2D}" presName="wedge1" presStyleLbl="node1" presStyleIdx="0" presStyleCnt="3" custAng="0"/>
      <dgm:spPr/>
    </dgm:pt>
    <dgm:pt modelId="{B14E888B-F109-4866-B555-049D3955C244}" type="pres">
      <dgm:prSet presAssocID="{8EA7AB8A-8D02-45D0-BCEA-1BD6F1E05A2D}" presName="dummy1a" presStyleCnt="0"/>
      <dgm:spPr/>
    </dgm:pt>
    <dgm:pt modelId="{CD6C1813-5A59-46AC-9A2C-B59E93D3C0B2}" type="pres">
      <dgm:prSet presAssocID="{8EA7AB8A-8D02-45D0-BCEA-1BD6F1E05A2D}" presName="dummy1b" presStyleCnt="0"/>
      <dgm:spPr/>
    </dgm:pt>
    <dgm:pt modelId="{87F3559C-F255-4DAD-A9E9-E7541881D94C}" type="pres">
      <dgm:prSet presAssocID="{8EA7AB8A-8D02-45D0-BCEA-1BD6F1E05A2D}" presName="wedge1Tx" presStyleLbl="node1" presStyleIdx="0" presStyleCnt="3">
        <dgm:presLayoutVars>
          <dgm:chMax val="0"/>
          <dgm:chPref val="0"/>
          <dgm:bulletEnabled val="1"/>
        </dgm:presLayoutVars>
      </dgm:prSet>
      <dgm:spPr/>
    </dgm:pt>
    <dgm:pt modelId="{1D528873-843D-4880-9B07-70F20E5A230C}" type="pres">
      <dgm:prSet presAssocID="{8EA7AB8A-8D02-45D0-BCEA-1BD6F1E05A2D}" presName="wedge2" presStyleLbl="node1" presStyleIdx="1" presStyleCnt="3"/>
      <dgm:spPr/>
    </dgm:pt>
    <dgm:pt modelId="{12D5E7A1-FF3E-4F8A-9E71-E5B512B491A6}" type="pres">
      <dgm:prSet presAssocID="{8EA7AB8A-8D02-45D0-BCEA-1BD6F1E05A2D}" presName="dummy2a" presStyleCnt="0"/>
      <dgm:spPr/>
    </dgm:pt>
    <dgm:pt modelId="{F2A293AE-5CB3-4D06-B6EE-399CE9E33972}" type="pres">
      <dgm:prSet presAssocID="{8EA7AB8A-8D02-45D0-BCEA-1BD6F1E05A2D}" presName="dummy2b" presStyleCnt="0"/>
      <dgm:spPr/>
    </dgm:pt>
    <dgm:pt modelId="{4FDF146F-C8DE-4873-8EE6-A0BFA8DAA1F4}" type="pres">
      <dgm:prSet presAssocID="{8EA7AB8A-8D02-45D0-BCEA-1BD6F1E05A2D}" presName="wedge2Tx" presStyleLbl="node1" presStyleIdx="1" presStyleCnt="3">
        <dgm:presLayoutVars>
          <dgm:chMax val="0"/>
          <dgm:chPref val="0"/>
          <dgm:bulletEnabled val="1"/>
        </dgm:presLayoutVars>
      </dgm:prSet>
      <dgm:spPr/>
    </dgm:pt>
    <dgm:pt modelId="{62668C3C-15F5-4E0E-8E2C-2C7CF2266122}" type="pres">
      <dgm:prSet presAssocID="{8EA7AB8A-8D02-45D0-BCEA-1BD6F1E05A2D}" presName="wedge3" presStyleLbl="node1" presStyleIdx="2" presStyleCnt="3"/>
      <dgm:spPr/>
    </dgm:pt>
    <dgm:pt modelId="{72E7B990-2B78-492D-B6E2-9E95DC48AEBA}" type="pres">
      <dgm:prSet presAssocID="{8EA7AB8A-8D02-45D0-BCEA-1BD6F1E05A2D}" presName="dummy3a" presStyleCnt="0"/>
      <dgm:spPr/>
    </dgm:pt>
    <dgm:pt modelId="{0ED18236-3477-4870-828B-E915CE087D5A}" type="pres">
      <dgm:prSet presAssocID="{8EA7AB8A-8D02-45D0-BCEA-1BD6F1E05A2D}" presName="dummy3b" presStyleCnt="0"/>
      <dgm:spPr/>
    </dgm:pt>
    <dgm:pt modelId="{F56516AE-D581-4821-90B5-A1A17F0B7BE0}" type="pres">
      <dgm:prSet presAssocID="{8EA7AB8A-8D02-45D0-BCEA-1BD6F1E05A2D}" presName="wedge3Tx" presStyleLbl="node1" presStyleIdx="2" presStyleCnt="3">
        <dgm:presLayoutVars>
          <dgm:chMax val="0"/>
          <dgm:chPref val="0"/>
          <dgm:bulletEnabled val="1"/>
        </dgm:presLayoutVars>
      </dgm:prSet>
      <dgm:spPr/>
    </dgm:pt>
    <dgm:pt modelId="{928B0849-6F43-4413-962C-C9D09C2AC424}" type="pres">
      <dgm:prSet presAssocID="{6676AE0D-186B-4722-A960-7AD94D82152E}" presName="arrowWedge1" presStyleLbl="fgSibTrans2D1" presStyleIdx="0" presStyleCnt="3"/>
      <dgm:spPr/>
    </dgm:pt>
    <dgm:pt modelId="{819D715C-BC47-417C-9FDB-4931E1D9E4DC}" type="pres">
      <dgm:prSet presAssocID="{B1140B06-DBB1-4E0E-9916-38E06C3708DD}" presName="arrowWedge2" presStyleLbl="fgSibTrans2D1" presStyleIdx="1" presStyleCnt="3"/>
      <dgm:spPr/>
    </dgm:pt>
    <dgm:pt modelId="{5E6F4901-1E6E-4D98-B097-F6F6192E735A}" type="pres">
      <dgm:prSet presAssocID="{84BD35D7-9A34-451F-A33A-3B2CD0F69099}" presName="arrowWedge3" presStyleLbl="fgSibTrans2D1" presStyleIdx="2" presStyleCnt="3"/>
      <dgm:spPr/>
    </dgm:pt>
  </dgm:ptLst>
  <dgm:cxnLst>
    <dgm:cxn modelId="{AF1BF119-11EA-4251-A319-E2770F8AB2C9}" type="presOf" srcId="{8EA7AB8A-8D02-45D0-BCEA-1BD6F1E05A2D}" destId="{2D15DFDD-B13F-4470-A237-9163B50BCDD4}" srcOrd="0" destOrd="0" presId="urn:microsoft.com/office/officeart/2005/8/layout/cycle8"/>
    <dgm:cxn modelId="{83DEF822-2779-440D-B2E7-2DCEBAB1B9BE}" type="presOf" srcId="{9CF1131B-C473-4806-99F6-E79685325F0D}" destId="{62668C3C-15F5-4E0E-8E2C-2C7CF2266122}" srcOrd="0" destOrd="0" presId="urn:microsoft.com/office/officeart/2005/8/layout/cycle8"/>
    <dgm:cxn modelId="{E125955B-188E-4A49-9AE3-CB128B56F8BC}" srcId="{8EA7AB8A-8D02-45D0-BCEA-1BD6F1E05A2D}" destId="{66286D59-6083-469D-B72D-EC1D977CC37B}" srcOrd="0" destOrd="0" parTransId="{D575FC14-426A-402F-9036-A0C1075AB9DC}" sibTransId="{6676AE0D-186B-4722-A960-7AD94D82152E}"/>
    <dgm:cxn modelId="{5AFB8479-2214-400F-9510-2E6C4A060BDB}" type="presOf" srcId="{66286D59-6083-469D-B72D-EC1D977CC37B}" destId="{9C0BD5DF-58FA-4CCA-8B82-0B0B71C7F649}" srcOrd="0" destOrd="0" presId="urn:microsoft.com/office/officeart/2005/8/layout/cycle8"/>
    <dgm:cxn modelId="{E5ABB680-0D32-46DA-A12D-8C49897A6068}" type="presOf" srcId="{66286D59-6083-469D-B72D-EC1D977CC37B}" destId="{87F3559C-F255-4DAD-A9E9-E7541881D94C}" srcOrd="1" destOrd="0" presId="urn:microsoft.com/office/officeart/2005/8/layout/cycle8"/>
    <dgm:cxn modelId="{9FEEE394-71F0-4C91-A629-8C399B0DFB1C}" type="presOf" srcId="{5665402F-8193-4E89-A8EA-8B8997B471C6}" destId="{1D528873-843D-4880-9B07-70F20E5A230C}" srcOrd="0" destOrd="0" presId="urn:microsoft.com/office/officeart/2005/8/layout/cycle8"/>
    <dgm:cxn modelId="{FD9946A8-EF9D-4F71-A264-EA14BF0B3635}" srcId="{8EA7AB8A-8D02-45D0-BCEA-1BD6F1E05A2D}" destId="{9CF1131B-C473-4806-99F6-E79685325F0D}" srcOrd="2" destOrd="0" parTransId="{7EA8D349-A235-441B-849C-CB1C5D28676B}" sibTransId="{84BD35D7-9A34-451F-A33A-3B2CD0F69099}"/>
    <dgm:cxn modelId="{813B88AF-E17C-42A0-A54E-B02F404BDDA7}" type="presOf" srcId="{9CF1131B-C473-4806-99F6-E79685325F0D}" destId="{F56516AE-D581-4821-90B5-A1A17F0B7BE0}" srcOrd="1" destOrd="0" presId="urn:microsoft.com/office/officeart/2005/8/layout/cycle8"/>
    <dgm:cxn modelId="{754606DF-B8D9-400D-ACD4-886D9CCD2A5F}" type="presOf" srcId="{5665402F-8193-4E89-A8EA-8B8997B471C6}" destId="{4FDF146F-C8DE-4873-8EE6-A0BFA8DAA1F4}" srcOrd="1" destOrd="0" presId="urn:microsoft.com/office/officeart/2005/8/layout/cycle8"/>
    <dgm:cxn modelId="{E617DBE9-BC83-4734-84F6-16E45CADFB93}" srcId="{8EA7AB8A-8D02-45D0-BCEA-1BD6F1E05A2D}" destId="{5665402F-8193-4E89-A8EA-8B8997B471C6}" srcOrd="1" destOrd="0" parTransId="{0BAB39C8-4EC3-4C63-A2E4-CC5C8A601EB8}" sibTransId="{B1140B06-DBB1-4E0E-9916-38E06C3708DD}"/>
    <dgm:cxn modelId="{4CF5DCE3-14EB-4456-BB14-9C3FD4EC121E}" type="presParOf" srcId="{2D15DFDD-B13F-4470-A237-9163B50BCDD4}" destId="{9C0BD5DF-58FA-4CCA-8B82-0B0B71C7F649}" srcOrd="0" destOrd="0" presId="urn:microsoft.com/office/officeart/2005/8/layout/cycle8"/>
    <dgm:cxn modelId="{7DBFF373-7BBB-4C53-B38C-BF74B6C3FFB6}" type="presParOf" srcId="{2D15DFDD-B13F-4470-A237-9163B50BCDD4}" destId="{B14E888B-F109-4866-B555-049D3955C244}" srcOrd="1" destOrd="0" presId="urn:microsoft.com/office/officeart/2005/8/layout/cycle8"/>
    <dgm:cxn modelId="{DD275836-080B-4B58-A9E1-32B730D61BD4}" type="presParOf" srcId="{2D15DFDD-B13F-4470-A237-9163B50BCDD4}" destId="{CD6C1813-5A59-46AC-9A2C-B59E93D3C0B2}" srcOrd="2" destOrd="0" presId="urn:microsoft.com/office/officeart/2005/8/layout/cycle8"/>
    <dgm:cxn modelId="{C9DBA03C-BF53-4D91-9F88-29392931D4ED}" type="presParOf" srcId="{2D15DFDD-B13F-4470-A237-9163B50BCDD4}" destId="{87F3559C-F255-4DAD-A9E9-E7541881D94C}" srcOrd="3" destOrd="0" presId="urn:microsoft.com/office/officeart/2005/8/layout/cycle8"/>
    <dgm:cxn modelId="{F0C16306-6D97-42B3-889B-62C54F8603C1}" type="presParOf" srcId="{2D15DFDD-B13F-4470-A237-9163B50BCDD4}" destId="{1D528873-843D-4880-9B07-70F20E5A230C}" srcOrd="4" destOrd="0" presId="urn:microsoft.com/office/officeart/2005/8/layout/cycle8"/>
    <dgm:cxn modelId="{69FE07AE-C0CF-44CF-845A-F9D108B148E2}" type="presParOf" srcId="{2D15DFDD-B13F-4470-A237-9163B50BCDD4}" destId="{12D5E7A1-FF3E-4F8A-9E71-E5B512B491A6}" srcOrd="5" destOrd="0" presId="urn:microsoft.com/office/officeart/2005/8/layout/cycle8"/>
    <dgm:cxn modelId="{49051C7F-4B75-4822-BD28-8AE3FBEBEE70}" type="presParOf" srcId="{2D15DFDD-B13F-4470-A237-9163B50BCDD4}" destId="{F2A293AE-5CB3-4D06-B6EE-399CE9E33972}" srcOrd="6" destOrd="0" presId="urn:microsoft.com/office/officeart/2005/8/layout/cycle8"/>
    <dgm:cxn modelId="{0C98231A-AC99-4979-A9F9-DC41E55A14FC}" type="presParOf" srcId="{2D15DFDD-B13F-4470-A237-9163B50BCDD4}" destId="{4FDF146F-C8DE-4873-8EE6-A0BFA8DAA1F4}" srcOrd="7" destOrd="0" presId="urn:microsoft.com/office/officeart/2005/8/layout/cycle8"/>
    <dgm:cxn modelId="{58E93D6D-15ED-45DB-9D50-C821BE223741}" type="presParOf" srcId="{2D15DFDD-B13F-4470-A237-9163B50BCDD4}" destId="{62668C3C-15F5-4E0E-8E2C-2C7CF2266122}" srcOrd="8" destOrd="0" presId="urn:microsoft.com/office/officeart/2005/8/layout/cycle8"/>
    <dgm:cxn modelId="{5F59DC8A-353C-428F-AD86-D9926C2C33AD}" type="presParOf" srcId="{2D15DFDD-B13F-4470-A237-9163B50BCDD4}" destId="{72E7B990-2B78-492D-B6E2-9E95DC48AEBA}" srcOrd="9" destOrd="0" presId="urn:microsoft.com/office/officeart/2005/8/layout/cycle8"/>
    <dgm:cxn modelId="{7AB86D56-9A0B-499F-8155-93F9CD41A3A3}" type="presParOf" srcId="{2D15DFDD-B13F-4470-A237-9163B50BCDD4}" destId="{0ED18236-3477-4870-828B-E915CE087D5A}" srcOrd="10" destOrd="0" presId="urn:microsoft.com/office/officeart/2005/8/layout/cycle8"/>
    <dgm:cxn modelId="{3D90444C-5E5C-4BD4-BD29-4EFA7360C790}" type="presParOf" srcId="{2D15DFDD-B13F-4470-A237-9163B50BCDD4}" destId="{F56516AE-D581-4821-90B5-A1A17F0B7BE0}" srcOrd="11" destOrd="0" presId="urn:microsoft.com/office/officeart/2005/8/layout/cycle8"/>
    <dgm:cxn modelId="{65FCF59B-BE7A-4FB1-B775-1FDA08D85FBC}" type="presParOf" srcId="{2D15DFDD-B13F-4470-A237-9163B50BCDD4}" destId="{928B0849-6F43-4413-962C-C9D09C2AC424}" srcOrd="12" destOrd="0" presId="urn:microsoft.com/office/officeart/2005/8/layout/cycle8"/>
    <dgm:cxn modelId="{8718C6DF-6C5D-4659-879B-7707B64C2978}" type="presParOf" srcId="{2D15DFDD-B13F-4470-A237-9163B50BCDD4}" destId="{819D715C-BC47-417C-9FDB-4931E1D9E4DC}" srcOrd="13" destOrd="0" presId="urn:microsoft.com/office/officeart/2005/8/layout/cycle8"/>
    <dgm:cxn modelId="{0DED9614-04AC-46E4-89F0-70480D7C2272}" type="presParOf" srcId="{2D15DFDD-B13F-4470-A237-9163B50BCDD4}" destId="{5E6F4901-1E6E-4D98-B097-F6F6192E735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9A99F4-D7A9-46C2-86C5-3D37CA43832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9EA17C3-8CDA-4320-99FF-E878ED0D636F}">
      <dgm:prSet/>
      <dgm:spPr/>
      <dgm:t>
        <a:bodyPr/>
        <a:lstStyle/>
        <a:p>
          <a:r>
            <a:rPr lang="en-US" dirty="0"/>
            <a:t>What are the relationship goals in Islam?</a:t>
          </a:r>
        </a:p>
      </dgm:t>
    </dgm:pt>
    <dgm:pt modelId="{A8B45CD3-2D35-4069-ABA6-13A7EF508D08}" type="parTrans" cxnId="{9BBF9E67-DE0A-4317-AD2C-8E34C87FE488}">
      <dgm:prSet/>
      <dgm:spPr/>
      <dgm:t>
        <a:bodyPr/>
        <a:lstStyle/>
        <a:p>
          <a:endParaRPr lang="en-US"/>
        </a:p>
      </dgm:t>
    </dgm:pt>
    <dgm:pt modelId="{31676204-DDE8-427F-896A-F08F9B27CCE5}" type="sibTrans" cxnId="{9BBF9E67-DE0A-4317-AD2C-8E34C87FE488}">
      <dgm:prSet/>
      <dgm:spPr/>
      <dgm:t>
        <a:bodyPr/>
        <a:lstStyle/>
        <a:p>
          <a:endParaRPr lang="en-US"/>
        </a:p>
      </dgm:t>
    </dgm:pt>
    <dgm:pt modelId="{50212FBD-CE98-4CE5-A727-C737A31E7D89}">
      <dgm:prSet/>
      <dgm:spPr/>
      <dgm:t>
        <a:bodyPr/>
        <a:lstStyle/>
        <a:p>
          <a:r>
            <a:rPr lang="en-US" dirty="0"/>
            <a:t>What common misconceptions exist about Marriage?</a:t>
          </a:r>
        </a:p>
      </dgm:t>
    </dgm:pt>
    <dgm:pt modelId="{7BD1ADBD-3792-4D96-ACD8-7DB2DFB25CB2}" type="parTrans" cxnId="{38B51558-AEFB-405E-9698-38F6B47796A1}">
      <dgm:prSet/>
      <dgm:spPr/>
      <dgm:t>
        <a:bodyPr/>
        <a:lstStyle/>
        <a:p>
          <a:endParaRPr lang="en-US"/>
        </a:p>
      </dgm:t>
    </dgm:pt>
    <dgm:pt modelId="{351BC926-1F6C-4EA0-B07F-4DF28443AD29}" type="sibTrans" cxnId="{38B51558-AEFB-405E-9698-38F6B47796A1}">
      <dgm:prSet/>
      <dgm:spPr/>
      <dgm:t>
        <a:bodyPr/>
        <a:lstStyle/>
        <a:p>
          <a:endParaRPr lang="en-US"/>
        </a:p>
      </dgm:t>
    </dgm:pt>
    <dgm:pt modelId="{56799A6A-3992-4D1E-A385-D9F4FDA37E09}">
      <dgm:prSet/>
      <dgm:spPr/>
      <dgm:t>
        <a:bodyPr/>
        <a:lstStyle/>
        <a:p>
          <a:r>
            <a:rPr lang="en-US" dirty="0"/>
            <a:t>Should Financial stability be the primary goal in a Marriage? </a:t>
          </a:r>
        </a:p>
      </dgm:t>
    </dgm:pt>
    <dgm:pt modelId="{626A04C9-4906-4B74-9FDF-4FFDB9268C78}" type="parTrans" cxnId="{3867C2B5-3D17-450A-8BE7-746AEE3BAFA0}">
      <dgm:prSet/>
      <dgm:spPr/>
      <dgm:t>
        <a:bodyPr/>
        <a:lstStyle/>
        <a:p>
          <a:endParaRPr lang="en-US"/>
        </a:p>
      </dgm:t>
    </dgm:pt>
    <dgm:pt modelId="{7A5F6912-CE94-4E0F-A65E-803B3512FEE7}" type="sibTrans" cxnId="{3867C2B5-3D17-450A-8BE7-746AEE3BAFA0}">
      <dgm:prSet/>
      <dgm:spPr/>
      <dgm:t>
        <a:bodyPr/>
        <a:lstStyle/>
        <a:p>
          <a:endParaRPr lang="en-US"/>
        </a:p>
      </dgm:t>
    </dgm:pt>
    <dgm:pt modelId="{7737F803-AA9E-45F0-8AE7-BECA0112C897}" type="pres">
      <dgm:prSet presAssocID="{AD9A99F4-D7A9-46C2-86C5-3D37CA438325}" presName="vert0" presStyleCnt="0">
        <dgm:presLayoutVars>
          <dgm:dir/>
          <dgm:animOne val="branch"/>
          <dgm:animLvl val="lvl"/>
        </dgm:presLayoutVars>
      </dgm:prSet>
      <dgm:spPr/>
    </dgm:pt>
    <dgm:pt modelId="{F6BB4D39-2903-4FB0-87E7-B8521D28485D}" type="pres">
      <dgm:prSet presAssocID="{A9EA17C3-8CDA-4320-99FF-E878ED0D636F}" presName="thickLine" presStyleLbl="alignNode1" presStyleIdx="0" presStyleCnt="3"/>
      <dgm:spPr/>
    </dgm:pt>
    <dgm:pt modelId="{07C5D631-CA82-4845-8F96-0A4EBA634A97}" type="pres">
      <dgm:prSet presAssocID="{A9EA17C3-8CDA-4320-99FF-E878ED0D636F}" presName="horz1" presStyleCnt="0"/>
      <dgm:spPr/>
    </dgm:pt>
    <dgm:pt modelId="{5DA36659-14CC-41F1-A9DC-6D987413B32A}" type="pres">
      <dgm:prSet presAssocID="{A9EA17C3-8CDA-4320-99FF-E878ED0D636F}" presName="tx1" presStyleLbl="revTx" presStyleIdx="0" presStyleCnt="3"/>
      <dgm:spPr/>
    </dgm:pt>
    <dgm:pt modelId="{6995E30F-A320-4AAF-8B70-AF9846C9625B}" type="pres">
      <dgm:prSet presAssocID="{A9EA17C3-8CDA-4320-99FF-E878ED0D636F}" presName="vert1" presStyleCnt="0"/>
      <dgm:spPr/>
    </dgm:pt>
    <dgm:pt modelId="{1304B145-7312-45AF-A541-1B0845D843B8}" type="pres">
      <dgm:prSet presAssocID="{50212FBD-CE98-4CE5-A727-C737A31E7D89}" presName="thickLine" presStyleLbl="alignNode1" presStyleIdx="1" presStyleCnt="3"/>
      <dgm:spPr/>
    </dgm:pt>
    <dgm:pt modelId="{7DF0A9C5-4356-484C-B8AA-C52E1DC85168}" type="pres">
      <dgm:prSet presAssocID="{50212FBD-CE98-4CE5-A727-C737A31E7D89}" presName="horz1" presStyleCnt="0"/>
      <dgm:spPr/>
    </dgm:pt>
    <dgm:pt modelId="{F5383DF7-7BA4-43C5-8838-5B849705EE4C}" type="pres">
      <dgm:prSet presAssocID="{50212FBD-CE98-4CE5-A727-C737A31E7D89}" presName="tx1" presStyleLbl="revTx" presStyleIdx="1" presStyleCnt="3"/>
      <dgm:spPr/>
    </dgm:pt>
    <dgm:pt modelId="{BF262A24-5590-4268-ABF2-DCFBACFA59ED}" type="pres">
      <dgm:prSet presAssocID="{50212FBD-CE98-4CE5-A727-C737A31E7D89}" presName="vert1" presStyleCnt="0"/>
      <dgm:spPr/>
    </dgm:pt>
    <dgm:pt modelId="{3F95E1C6-8B48-42AB-AE0B-621380A8640F}" type="pres">
      <dgm:prSet presAssocID="{56799A6A-3992-4D1E-A385-D9F4FDA37E09}" presName="thickLine" presStyleLbl="alignNode1" presStyleIdx="2" presStyleCnt="3"/>
      <dgm:spPr/>
    </dgm:pt>
    <dgm:pt modelId="{284FB138-C9D3-4658-877C-EFFFEA0854D6}" type="pres">
      <dgm:prSet presAssocID="{56799A6A-3992-4D1E-A385-D9F4FDA37E09}" presName="horz1" presStyleCnt="0"/>
      <dgm:spPr/>
    </dgm:pt>
    <dgm:pt modelId="{C8959EEB-8F6E-4239-A2E0-D72329EF414D}" type="pres">
      <dgm:prSet presAssocID="{56799A6A-3992-4D1E-A385-D9F4FDA37E09}" presName="tx1" presStyleLbl="revTx" presStyleIdx="2" presStyleCnt="3"/>
      <dgm:spPr/>
    </dgm:pt>
    <dgm:pt modelId="{60FDB2C0-0BD8-43EF-9D2B-0076695A0B10}" type="pres">
      <dgm:prSet presAssocID="{56799A6A-3992-4D1E-A385-D9F4FDA37E09}" presName="vert1" presStyleCnt="0"/>
      <dgm:spPr/>
    </dgm:pt>
  </dgm:ptLst>
  <dgm:cxnLst>
    <dgm:cxn modelId="{9BBF9E67-DE0A-4317-AD2C-8E34C87FE488}" srcId="{AD9A99F4-D7A9-46C2-86C5-3D37CA438325}" destId="{A9EA17C3-8CDA-4320-99FF-E878ED0D636F}" srcOrd="0" destOrd="0" parTransId="{A8B45CD3-2D35-4069-ABA6-13A7EF508D08}" sibTransId="{31676204-DDE8-427F-896A-F08F9B27CCE5}"/>
    <dgm:cxn modelId="{38B51558-AEFB-405E-9698-38F6B47796A1}" srcId="{AD9A99F4-D7A9-46C2-86C5-3D37CA438325}" destId="{50212FBD-CE98-4CE5-A727-C737A31E7D89}" srcOrd="1" destOrd="0" parTransId="{7BD1ADBD-3792-4D96-ACD8-7DB2DFB25CB2}" sibTransId="{351BC926-1F6C-4EA0-B07F-4DF28443AD29}"/>
    <dgm:cxn modelId="{EEAB5C7C-0C05-4A7D-8642-A2115D5FD841}" type="presOf" srcId="{56799A6A-3992-4D1E-A385-D9F4FDA37E09}" destId="{C8959EEB-8F6E-4239-A2E0-D72329EF414D}" srcOrd="0" destOrd="0" presId="urn:microsoft.com/office/officeart/2008/layout/LinedList"/>
    <dgm:cxn modelId="{3120ADA5-2A0B-48C6-846C-57AE7EE8DC11}" type="presOf" srcId="{A9EA17C3-8CDA-4320-99FF-E878ED0D636F}" destId="{5DA36659-14CC-41F1-A9DC-6D987413B32A}" srcOrd="0" destOrd="0" presId="urn:microsoft.com/office/officeart/2008/layout/LinedList"/>
    <dgm:cxn modelId="{3867C2B5-3D17-450A-8BE7-746AEE3BAFA0}" srcId="{AD9A99F4-D7A9-46C2-86C5-3D37CA438325}" destId="{56799A6A-3992-4D1E-A385-D9F4FDA37E09}" srcOrd="2" destOrd="0" parTransId="{626A04C9-4906-4B74-9FDF-4FFDB9268C78}" sibTransId="{7A5F6912-CE94-4E0F-A65E-803B3512FEE7}"/>
    <dgm:cxn modelId="{C17414CD-A4D9-4882-A7F6-40168378F210}" type="presOf" srcId="{AD9A99F4-D7A9-46C2-86C5-3D37CA438325}" destId="{7737F803-AA9E-45F0-8AE7-BECA0112C897}" srcOrd="0" destOrd="0" presId="urn:microsoft.com/office/officeart/2008/layout/LinedList"/>
    <dgm:cxn modelId="{CD732FEA-D1A9-40A4-9844-EB93F819D68B}" type="presOf" srcId="{50212FBD-CE98-4CE5-A727-C737A31E7D89}" destId="{F5383DF7-7BA4-43C5-8838-5B849705EE4C}" srcOrd="0" destOrd="0" presId="urn:microsoft.com/office/officeart/2008/layout/LinedList"/>
    <dgm:cxn modelId="{357BBA00-9428-4C15-942B-BA80ADE2A2C3}" type="presParOf" srcId="{7737F803-AA9E-45F0-8AE7-BECA0112C897}" destId="{F6BB4D39-2903-4FB0-87E7-B8521D28485D}" srcOrd="0" destOrd="0" presId="urn:microsoft.com/office/officeart/2008/layout/LinedList"/>
    <dgm:cxn modelId="{4200F619-205C-4C8B-9F79-5D41F62AF065}" type="presParOf" srcId="{7737F803-AA9E-45F0-8AE7-BECA0112C897}" destId="{07C5D631-CA82-4845-8F96-0A4EBA634A97}" srcOrd="1" destOrd="0" presId="urn:microsoft.com/office/officeart/2008/layout/LinedList"/>
    <dgm:cxn modelId="{36BB7CAE-A8AC-4644-B3D1-15DD56333874}" type="presParOf" srcId="{07C5D631-CA82-4845-8F96-0A4EBA634A97}" destId="{5DA36659-14CC-41F1-A9DC-6D987413B32A}" srcOrd="0" destOrd="0" presId="urn:microsoft.com/office/officeart/2008/layout/LinedList"/>
    <dgm:cxn modelId="{CFDCDE39-10A8-4AA6-9CC9-A94EE1294458}" type="presParOf" srcId="{07C5D631-CA82-4845-8F96-0A4EBA634A97}" destId="{6995E30F-A320-4AAF-8B70-AF9846C9625B}" srcOrd="1" destOrd="0" presId="urn:microsoft.com/office/officeart/2008/layout/LinedList"/>
    <dgm:cxn modelId="{47F28492-1707-49F0-9AE4-E2B5D9F3DCFF}" type="presParOf" srcId="{7737F803-AA9E-45F0-8AE7-BECA0112C897}" destId="{1304B145-7312-45AF-A541-1B0845D843B8}" srcOrd="2" destOrd="0" presId="urn:microsoft.com/office/officeart/2008/layout/LinedList"/>
    <dgm:cxn modelId="{73A564CA-070F-4D70-BE15-3DFEDE2FF2AF}" type="presParOf" srcId="{7737F803-AA9E-45F0-8AE7-BECA0112C897}" destId="{7DF0A9C5-4356-484C-B8AA-C52E1DC85168}" srcOrd="3" destOrd="0" presId="urn:microsoft.com/office/officeart/2008/layout/LinedList"/>
    <dgm:cxn modelId="{683A8A5D-8DFA-445D-811C-51CC0BFBE93A}" type="presParOf" srcId="{7DF0A9C5-4356-484C-B8AA-C52E1DC85168}" destId="{F5383DF7-7BA4-43C5-8838-5B849705EE4C}" srcOrd="0" destOrd="0" presId="urn:microsoft.com/office/officeart/2008/layout/LinedList"/>
    <dgm:cxn modelId="{3D6A1CDF-7444-4CFD-ACB1-810852176BBC}" type="presParOf" srcId="{7DF0A9C5-4356-484C-B8AA-C52E1DC85168}" destId="{BF262A24-5590-4268-ABF2-DCFBACFA59ED}" srcOrd="1" destOrd="0" presId="urn:microsoft.com/office/officeart/2008/layout/LinedList"/>
    <dgm:cxn modelId="{887298F0-0C67-455E-8FEB-3C393D6A127F}" type="presParOf" srcId="{7737F803-AA9E-45F0-8AE7-BECA0112C897}" destId="{3F95E1C6-8B48-42AB-AE0B-621380A8640F}" srcOrd="4" destOrd="0" presId="urn:microsoft.com/office/officeart/2008/layout/LinedList"/>
    <dgm:cxn modelId="{199EF466-4161-4EC6-B557-20B42D518E38}" type="presParOf" srcId="{7737F803-AA9E-45F0-8AE7-BECA0112C897}" destId="{284FB138-C9D3-4658-877C-EFFFEA0854D6}" srcOrd="5" destOrd="0" presId="urn:microsoft.com/office/officeart/2008/layout/LinedList"/>
    <dgm:cxn modelId="{3382F78C-DD18-455F-A296-6E4F987DB923}" type="presParOf" srcId="{284FB138-C9D3-4658-877C-EFFFEA0854D6}" destId="{C8959EEB-8F6E-4239-A2E0-D72329EF414D}" srcOrd="0" destOrd="0" presId="urn:microsoft.com/office/officeart/2008/layout/LinedList"/>
    <dgm:cxn modelId="{2E78EA8E-4BFF-4F18-BC19-0E5A5DF527F9}" type="presParOf" srcId="{284FB138-C9D3-4658-877C-EFFFEA0854D6}" destId="{60FDB2C0-0BD8-43EF-9D2B-0076695A0B1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EA7AB8A-8D02-45D0-BCEA-1BD6F1E05A2D}" type="doc">
      <dgm:prSet loTypeId="urn:microsoft.com/office/officeart/2005/8/layout/cycle8" loCatId="cycle" qsTypeId="urn:microsoft.com/office/officeart/2005/8/quickstyle/3d3" qsCatId="3D" csTypeId="urn:microsoft.com/office/officeart/2005/8/colors/colorful5" csCatId="colorful" phldr="1"/>
      <dgm:spPr/>
      <dgm:t>
        <a:bodyPr/>
        <a:lstStyle/>
        <a:p>
          <a:endParaRPr lang="en-GB"/>
        </a:p>
      </dgm:t>
    </dgm:pt>
    <dgm:pt modelId="{66286D59-6083-469D-B72D-EC1D977CC37B}">
      <dgm:prSet phldrT="[Text]"/>
      <dgm:spPr/>
      <dgm:t>
        <a:bodyPr/>
        <a:lstStyle/>
        <a:p>
          <a:pPr rtl="0"/>
          <a:r>
            <a:rPr lang="en-US" dirty="0">
              <a:latin typeface="Calibri Light" panose="020F0302020204030204"/>
            </a:rPr>
            <a:t>Negative Language</a:t>
          </a:r>
          <a:r>
            <a:rPr lang="en-US" dirty="0"/>
            <a:t>  </a:t>
          </a:r>
          <a:endParaRPr lang="en-GB" dirty="0"/>
        </a:p>
      </dgm:t>
    </dgm:pt>
    <dgm:pt modelId="{D575FC14-426A-402F-9036-A0C1075AB9DC}" type="parTrans" cxnId="{E125955B-188E-4A49-9AE3-CB128B56F8BC}">
      <dgm:prSet/>
      <dgm:spPr/>
      <dgm:t>
        <a:bodyPr/>
        <a:lstStyle/>
        <a:p>
          <a:endParaRPr lang="en-GB"/>
        </a:p>
      </dgm:t>
    </dgm:pt>
    <dgm:pt modelId="{6676AE0D-186B-4722-A960-7AD94D82152E}" type="sibTrans" cxnId="{E125955B-188E-4A49-9AE3-CB128B56F8BC}">
      <dgm:prSet/>
      <dgm:spPr/>
      <dgm:t>
        <a:bodyPr/>
        <a:lstStyle/>
        <a:p>
          <a:endParaRPr lang="en-GB"/>
        </a:p>
      </dgm:t>
    </dgm:pt>
    <dgm:pt modelId="{9CF1131B-C473-4806-99F6-E79685325F0D}">
      <dgm:prSet phldrT="[Text]"/>
      <dgm:spPr/>
      <dgm:t>
        <a:bodyPr/>
        <a:lstStyle/>
        <a:p>
          <a:pPr rtl="0"/>
          <a:r>
            <a:rPr lang="en-US" dirty="0">
              <a:latin typeface="Calibri Light" panose="020F0302020204030204"/>
            </a:rPr>
            <a:t>Disrespect </a:t>
          </a:r>
          <a:endParaRPr lang="en-GB" dirty="0">
            <a:latin typeface="Calibri Light" panose="020F0302020204030204"/>
          </a:endParaRPr>
        </a:p>
      </dgm:t>
    </dgm:pt>
    <dgm:pt modelId="{7EA8D349-A235-441B-849C-CB1C5D28676B}" type="parTrans" cxnId="{FD9946A8-EF9D-4F71-A264-EA14BF0B3635}">
      <dgm:prSet/>
      <dgm:spPr/>
      <dgm:t>
        <a:bodyPr/>
        <a:lstStyle/>
        <a:p>
          <a:endParaRPr lang="en-GB"/>
        </a:p>
      </dgm:t>
    </dgm:pt>
    <dgm:pt modelId="{84BD35D7-9A34-451F-A33A-3B2CD0F69099}" type="sibTrans" cxnId="{FD9946A8-EF9D-4F71-A264-EA14BF0B3635}">
      <dgm:prSet/>
      <dgm:spPr/>
      <dgm:t>
        <a:bodyPr/>
        <a:lstStyle/>
        <a:p>
          <a:endParaRPr lang="en-GB"/>
        </a:p>
      </dgm:t>
    </dgm:pt>
    <dgm:pt modelId="{44A30878-C1F1-411C-B1AA-1D5F27CD6508}">
      <dgm:prSet phldr="0"/>
      <dgm:spPr/>
      <dgm:t>
        <a:bodyPr/>
        <a:lstStyle/>
        <a:p>
          <a:r>
            <a:rPr lang="en-US" dirty="0">
              <a:latin typeface="Calibri Light" panose="020F0302020204030204"/>
            </a:rPr>
            <a:t>Aggression</a:t>
          </a:r>
          <a:endParaRPr lang="en-US" dirty="0"/>
        </a:p>
      </dgm:t>
    </dgm:pt>
    <dgm:pt modelId="{7467C8C1-52A6-493E-A004-8C4CF36F42EB}" type="parTrans" cxnId="{7A3BCD1D-25CC-4F66-B2DB-C0A6DAAA1127}">
      <dgm:prSet/>
      <dgm:spPr/>
      <dgm:t>
        <a:bodyPr/>
        <a:lstStyle/>
        <a:p>
          <a:endParaRPr lang="en-GB"/>
        </a:p>
      </dgm:t>
    </dgm:pt>
    <dgm:pt modelId="{97061695-E077-4328-BE32-619C80F4F1D8}" type="sibTrans" cxnId="{7A3BCD1D-25CC-4F66-B2DB-C0A6DAAA1127}">
      <dgm:prSet/>
      <dgm:spPr/>
      <dgm:t>
        <a:bodyPr/>
        <a:lstStyle/>
        <a:p>
          <a:endParaRPr lang="en-GB"/>
        </a:p>
      </dgm:t>
    </dgm:pt>
    <dgm:pt modelId="{2D15DFDD-B13F-4470-A237-9163B50BCDD4}" type="pres">
      <dgm:prSet presAssocID="{8EA7AB8A-8D02-45D0-BCEA-1BD6F1E05A2D}" presName="compositeShape" presStyleCnt="0">
        <dgm:presLayoutVars>
          <dgm:chMax val="7"/>
          <dgm:dir/>
          <dgm:resizeHandles val="exact"/>
        </dgm:presLayoutVars>
      </dgm:prSet>
      <dgm:spPr/>
    </dgm:pt>
    <dgm:pt modelId="{9C0BD5DF-58FA-4CCA-8B82-0B0B71C7F649}" type="pres">
      <dgm:prSet presAssocID="{8EA7AB8A-8D02-45D0-BCEA-1BD6F1E05A2D}" presName="wedge1" presStyleLbl="node1" presStyleIdx="0" presStyleCnt="3" custAng="0"/>
      <dgm:spPr/>
    </dgm:pt>
    <dgm:pt modelId="{B14E888B-F109-4866-B555-049D3955C244}" type="pres">
      <dgm:prSet presAssocID="{8EA7AB8A-8D02-45D0-BCEA-1BD6F1E05A2D}" presName="dummy1a" presStyleCnt="0"/>
      <dgm:spPr/>
    </dgm:pt>
    <dgm:pt modelId="{CD6C1813-5A59-46AC-9A2C-B59E93D3C0B2}" type="pres">
      <dgm:prSet presAssocID="{8EA7AB8A-8D02-45D0-BCEA-1BD6F1E05A2D}" presName="dummy1b" presStyleCnt="0"/>
      <dgm:spPr/>
    </dgm:pt>
    <dgm:pt modelId="{87F3559C-F255-4DAD-A9E9-E7541881D94C}" type="pres">
      <dgm:prSet presAssocID="{8EA7AB8A-8D02-45D0-BCEA-1BD6F1E05A2D}" presName="wedge1Tx" presStyleLbl="node1" presStyleIdx="0" presStyleCnt="3">
        <dgm:presLayoutVars>
          <dgm:chMax val="0"/>
          <dgm:chPref val="0"/>
          <dgm:bulletEnabled val="1"/>
        </dgm:presLayoutVars>
      </dgm:prSet>
      <dgm:spPr/>
    </dgm:pt>
    <dgm:pt modelId="{1D528873-843D-4880-9B07-70F20E5A230C}" type="pres">
      <dgm:prSet presAssocID="{8EA7AB8A-8D02-45D0-BCEA-1BD6F1E05A2D}" presName="wedge2" presStyleLbl="node1" presStyleIdx="1" presStyleCnt="3"/>
      <dgm:spPr/>
    </dgm:pt>
    <dgm:pt modelId="{12D5E7A1-FF3E-4F8A-9E71-E5B512B491A6}" type="pres">
      <dgm:prSet presAssocID="{8EA7AB8A-8D02-45D0-BCEA-1BD6F1E05A2D}" presName="dummy2a" presStyleCnt="0"/>
      <dgm:spPr/>
    </dgm:pt>
    <dgm:pt modelId="{F2A293AE-5CB3-4D06-B6EE-399CE9E33972}" type="pres">
      <dgm:prSet presAssocID="{8EA7AB8A-8D02-45D0-BCEA-1BD6F1E05A2D}" presName="dummy2b" presStyleCnt="0"/>
      <dgm:spPr/>
    </dgm:pt>
    <dgm:pt modelId="{4FDF146F-C8DE-4873-8EE6-A0BFA8DAA1F4}" type="pres">
      <dgm:prSet presAssocID="{8EA7AB8A-8D02-45D0-BCEA-1BD6F1E05A2D}" presName="wedge2Tx" presStyleLbl="node1" presStyleIdx="1" presStyleCnt="3">
        <dgm:presLayoutVars>
          <dgm:chMax val="0"/>
          <dgm:chPref val="0"/>
          <dgm:bulletEnabled val="1"/>
        </dgm:presLayoutVars>
      </dgm:prSet>
      <dgm:spPr/>
    </dgm:pt>
    <dgm:pt modelId="{82EBFBA5-FA34-4FE9-B30A-954E23A11C2D}" type="pres">
      <dgm:prSet presAssocID="{8EA7AB8A-8D02-45D0-BCEA-1BD6F1E05A2D}" presName="wedge3" presStyleLbl="node1" presStyleIdx="2" presStyleCnt="3"/>
      <dgm:spPr/>
    </dgm:pt>
    <dgm:pt modelId="{EE656C30-47F5-4621-A7A5-5A01A0206ADD}" type="pres">
      <dgm:prSet presAssocID="{8EA7AB8A-8D02-45D0-BCEA-1BD6F1E05A2D}" presName="dummy3a" presStyleCnt="0"/>
      <dgm:spPr/>
    </dgm:pt>
    <dgm:pt modelId="{28422E59-E7AE-426F-B4C8-A028A00FF92F}" type="pres">
      <dgm:prSet presAssocID="{8EA7AB8A-8D02-45D0-BCEA-1BD6F1E05A2D}" presName="dummy3b" presStyleCnt="0"/>
      <dgm:spPr/>
    </dgm:pt>
    <dgm:pt modelId="{60276093-21F4-410B-8684-383E927F07F3}" type="pres">
      <dgm:prSet presAssocID="{8EA7AB8A-8D02-45D0-BCEA-1BD6F1E05A2D}" presName="wedge3Tx" presStyleLbl="node1" presStyleIdx="2" presStyleCnt="3">
        <dgm:presLayoutVars>
          <dgm:chMax val="0"/>
          <dgm:chPref val="0"/>
          <dgm:bulletEnabled val="1"/>
        </dgm:presLayoutVars>
      </dgm:prSet>
      <dgm:spPr/>
    </dgm:pt>
    <dgm:pt modelId="{928B0849-6F43-4413-962C-C9D09C2AC424}" type="pres">
      <dgm:prSet presAssocID="{6676AE0D-186B-4722-A960-7AD94D82152E}" presName="arrowWedge1" presStyleLbl="fgSibTrans2D1" presStyleIdx="0" presStyleCnt="3"/>
      <dgm:spPr/>
    </dgm:pt>
    <dgm:pt modelId="{3843188E-064F-42C3-A354-8EBEF51B7528}" type="pres">
      <dgm:prSet presAssocID="{84BD35D7-9A34-451F-A33A-3B2CD0F69099}" presName="arrowWedge2" presStyleLbl="fgSibTrans2D1" presStyleIdx="1" presStyleCnt="3"/>
      <dgm:spPr/>
    </dgm:pt>
    <dgm:pt modelId="{0A822F4C-022B-4C02-83CE-8D3A128B62E2}" type="pres">
      <dgm:prSet presAssocID="{97061695-E077-4328-BE32-619C80F4F1D8}" presName="arrowWedge3" presStyleLbl="fgSibTrans2D1" presStyleIdx="2" presStyleCnt="3"/>
      <dgm:spPr/>
    </dgm:pt>
  </dgm:ptLst>
  <dgm:cxnLst>
    <dgm:cxn modelId="{A3884703-7E89-4500-B6DE-485A02220A14}" type="presOf" srcId="{9CF1131B-C473-4806-99F6-E79685325F0D}" destId="{4FDF146F-C8DE-4873-8EE6-A0BFA8DAA1F4}" srcOrd="1" destOrd="0" presId="urn:microsoft.com/office/officeart/2005/8/layout/cycle8"/>
    <dgm:cxn modelId="{AF1BF119-11EA-4251-A319-E2770F8AB2C9}" type="presOf" srcId="{8EA7AB8A-8D02-45D0-BCEA-1BD6F1E05A2D}" destId="{2D15DFDD-B13F-4470-A237-9163B50BCDD4}" srcOrd="0" destOrd="0" presId="urn:microsoft.com/office/officeart/2005/8/layout/cycle8"/>
    <dgm:cxn modelId="{7A3BCD1D-25CC-4F66-B2DB-C0A6DAAA1127}" srcId="{8EA7AB8A-8D02-45D0-BCEA-1BD6F1E05A2D}" destId="{44A30878-C1F1-411C-B1AA-1D5F27CD6508}" srcOrd="2" destOrd="0" parTransId="{7467C8C1-52A6-493E-A004-8C4CF36F42EB}" sibTransId="{97061695-E077-4328-BE32-619C80F4F1D8}"/>
    <dgm:cxn modelId="{E125955B-188E-4A49-9AE3-CB128B56F8BC}" srcId="{8EA7AB8A-8D02-45D0-BCEA-1BD6F1E05A2D}" destId="{66286D59-6083-469D-B72D-EC1D977CC37B}" srcOrd="0" destOrd="0" parTransId="{D575FC14-426A-402F-9036-A0C1075AB9DC}" sibTransId="{6676AE0D-186B-4722-A960-7AD94D82152E}"/>
    <dgm:cxn modelId="{B5865063-55C1-42FF-A754-BBA737094119}" type="presOf" srcId="{44A30878-C1F1-411C-B1AA-1D5F27CD6508}" destId="{60276093-21F4-410B-8684-383E927F07F3}" srcOrd="1" destOrd="0" presId="urn:microsoft.com/office/officeart/2005/8/layout/cycle8"/>
    <dgm:cxn modelId="{C19D5446-D4DF-46EF-BD39-605DED769195}" type="presOf" srcId="{44A30878-C1F1-411C-B1AA-1D5F27CD6508}" destId="{82EBFBA5-FA34-4FE9-B30A-954E23A11C2D}" srcOrd="0" destOrd="0" presId="urn:microsoft.com/office/officeart/2005/8/layout/cycle8"/>
    <dgm:cxn modelId="{75B96774-F2B9-4A21-A9F1-D43EA462950C}" type="presOf" srcId="{66286D59-6083-469D-B72D-EC1D977CC37B}" destId="{87F3559C-F255-4DAD-A9E9-E7541881D94C}" srcOrd="1" destOrd="0" presId="urn:microsoft.com/office/officeart/2005/8/layout/cycle8"/>
    <dgm:cxn modelId="{C94A0781-2AE4-486F-A0E2-E864C5624F20}" type="presOf" srcId="{9CF1131B-C473-4806-99F6-E79685325F0D}" destId="{1D528873-843D-4880-9B07-70F20E5A230C}" srcOrd="0" destOrd="0" presId="urn:microsoft.com/office/officeart/2005/8/layout/cycle8"/>
    <dgm:cxn modelId="{FD9946A8-EF9D-4F71-A264-EA14BF0B3635}" srcId="{8EA7AB8A-8D02-45D0-BCEA-1BD6F1E05A2D}" destId="{9CF1131B-C473-4806-99F6-E79685325F0D}" srcOrd="1" destOrd="0" parTransId="{7EA8D349-A235-441B-849C-CB1C5D28676B}" sibTransId="{84BD35D7-9A34-451F-A33A-3B2CD0F69099}"/>
    <dgm:cxn modelId="{23BE54BF-4459-454E-9B99-1C426D23F830}" type="presOf" srcId="{66286D59-6083-469D-B72D-EC1D977CC37B}" destId="{9C0BD5DF-58FA-4CCA-8B82-0B0B71C7F649}" srcOrd="0" destOrd="0" presId="urn:microsoft.com/office/officeart/2005/8/layout/cycle8"/>
    <dgm:cxn modelId="{8DF66292-930F-4181-BD30-15963A2E7519}" type="presParOf" srcId="{2D15DFDD-B13F-4470-A237-9163B50BCDD4}" destId="{9C0BD5DF-58FA-4CCA-8B82-0B0B71C7F649}" srcOrd="0" destOrd="0" presId="urn:microsoft.com/office/officeart/2005/8/layout/cycle8"/>
    <dgm:cxn modelId="{2F8A8FCE-5B36-4744-BC62-9C17A8FD9DD3}" type="presParOf" srcId="{2D15DFDD-B13F-4470-A237-9163B50BCDD4}" destId="{B14E888B-F109-4866-B555-049D3955C244}" srcOrd="1" destOrd="0" presId="urn:microsoft.com/office/officeart/2005/8/layout/cycle8"/>
    <dgm:cxn modelId="{EC129EEE-C158-46B2-891D-063157E6BB7F}" type="presParOf" srcId="{2D15DFDD-B13F-4470-A237-9163B50BCDD4}" destId="{CD6C1813-5A59-46AC-9A2C-B59E93D3C0B2}" srcOrd="2" destOrd="0" presId="urn:microsoft.com/office/officeart/2005/8/layout/cycle8"/>
    <dgm:cxn modelId="{8160A71C-4803-4DD0-BAAF-886B06C4F5EA}" type="presParOf" srcId="{2D15DFDD-B13F-4470-A237-9163B50BCDD4}" destId="{87F3559C-F255-4DAD-A9E9-E7541881D94C}" srcOrd="3" destOrd="0" presId="urn:microsoft.com/office/officeart/2005/8/layout/cycle8"/>
    <dgm:cxn modelId="{DA5C0A0E-92BF-4DC6-A7C1-EDF324DC531A}" type="presParOf" srcId="{2D15DFDD-B13F-4470-A237-9163B50BCDD4}" destId="{1D528873-843D-4880-9B07-70F20E5A230C}" srcOrd="4" destOrd="0" presId="urn:microsoft.com/office/officeart/2005/8/layout/cycle8"/>
    <dgm:cxn modelId="{345776D3-2EB7-46DA-9E3A-EEE8B6915330}" type="presParOf" srcId="{2D15DFDD-B13F-4470-A237-9163B50BCDD4}" destId="{12D5E7A1-FF3E-4F8A-9E71-E5B512B491A6}" srcOrd="5" destOrd="0" presId="urn:microsoft.com/office/officeart/2005/8/layout/cycle8"/>
    <dgm:cxn modelId="{4AAD327B-37AA-4F2C-A31B-D696846F6A74}" type="presParOf" srcId="{2D15DFDD-B13F-4470-A237-9163B50BCDD4}" destId="{F2A293AE-5CB3-4D06-B6EE-399CE9E33972}" srcOrd="6" destOrd="0" presId="urn:microsoft.com/office/officeart/2005/8/layout/cycle8"/>
    <dgm:cxn modelId="{4CA16CA2-FDE8-4484-8D25-C27FD0D8D6CC}" type="presParOf" srcId="{2D15DFDD-B13F-4470-A237-9163B50BCDD4}" destId="{4FDF146F-C8DE-4873-8EE6-A0BFA8DAA1F4}" srcOrd="7" destOrd="0" presId="urn:microsoft.com/office/officeart/2005/8/layout/cycle8"/>
    <dgm:cxn modelId="{1A1AF913-2359-4EBC-8817-65948650BD72}" type="presParOf" srcId="{2D15DFDD-B13F-4470-A237-9163B50BCDD4}" destId="{82EBFBA5-FA34-4FE9-B30A-954E23A11C2D}" srcOrd="8" destOrd="0" presId="urn:microsoft.com/office/officeart/2005/8/layout/cycle8"/>
    <dgm:cxn modelId="{7BB45B1D-22CD-4DA4-86D3-D24E465A2A93}" type="presParOf" srcId="{2D15DFDD-B13F-4470-A237-9163B50BCDD4}" destId="{EE656C30-47F5-4621-A7A5-5A01A0206ADD}" srcOrd="9" destOrd="0" presId="urn:microsoft.com/office/officeart/2005/8/layout/cycle8"/>
    <dgm:cxn modelId="{4D72FD51-824D-4379-89BE-88DCC422CA10}" type="presParOf" srcId="{2D15DFDD-B13F-4470-A237-9163B50BCDD4}" destId="{28422E59-E7AE-426F-B4C8-A028A00FF92F}" srcOrd="10" destOrd="0" presId="urn:microsoft.com/office/officeart/2005/8/layout/cycle8"/>
    <dgm:cxn modelId="{34AC181F-BC37-4135-8F09-71205AF3FFC6}" type="presParOf" srcId="{2D15DFDD-B13F-4470-A237-9163B50BCDD4}" destId="{60276093-21F4-410B-8684-383E927F07F3}" srcOrd="11" destOrd="0" presId="urn:microsoft.com/office/officeart/2005/8/layout/cycle8"/>
    <dgm:cxn modelId="{4770D428-514B-41B0-98ED-F7BCDAB9CF42}" type="presParOf" srcId="{2D15DFDD-B13F-4470-A237-9163B50BCDD4}" destId="{928B0849-6F43-4413-962C-C9D09C2AC424}" srcOrd="12" destOrd="0" presId="urn:microsoft.com/office/officeart/2005/8/layout/cycle8"/>
    <dgm:cxn modelId="{34534F08-6F66-46AE-9E06-627BEAD775FD}" type="presParOf" srcId="{2D15DFDD-B13F-4470-A237-9163B50BCDD4}" destId="{3843188E-064F-42C3-A354-8EBEF51B7528}" srcOrd="13" destOrd="0" presId="urn:microsoft.com/office/officeart/2005/8/layout/cycle8"/>
    <dgm:cxn modelId="{68EC16A8-7344-43B7-973E-75B042D4F06E}" type="presParOf" srcId="{2D15DFDD-B13F-4470-A237-9163B50BCDD4}" destId="{0A822F4C-022B-4C02-83CE-8D3A128B62E2}"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9BFB5DB-1F60-423B-83D4-883FFCE6577C}" type="doc">
      <dgm:prSet loTypeId="urn:microsoft.com/office/officeart/2005/8/layout/hierarchy1" loCatId="hierarchy" qsTypeId="urn:microsoft.com/office/officeart/2005/8/quickstyle/simple1" qsCatId="simple" csTypeId="urn:microsoft.com/office/officeart/2005/8/colors/accent6_2" csCatId="accent6"/>
      <dgm:spPr/>
      <dgm:t>
        <a:bodyPr/>
        <a:lstStyle/>
        <a:p>
          <a:endParaRPr lang="en-US"/>
        </a:p>
      </dgm:t>
    </dgm:pt>
    <dgm:pt modelId="{109B1774-02FF-4492-87A0-9C2E1A94D591}">
      <dgm:prSet/>
      <dgm:spPr/>
      <dgm:t>
        <a:bodyPr/>
        <a:lstStyle/>
        <a:p>
          <a:r>
            <a:rPr lang="en-GB"/>
            <a:t>What are the common causes of Conflict?</a:t>
          </a:r>
          <a:endParaRPr lang="en-US"/>
        </a:p>
      </dgm:t>
    </dgm:pt>
    <dgm:pt modelId="{0F28DCBA-F327-4661-8A09-502C1DB9AF0D}" type="parTrans" cxnId="{94CA359E-1212-4FDA-AD2A-980EEE183EFE}">
      <dgm:prSet/>
      <dgm:spPr/>
      <dgm:t>
        <a:bodyPr/>
        <a:lstStyle/>
        <a:p>
          <a:endParaRPr lang="en-US"/>
        </a:p>
      </dgm:t>
    </dgm:pt>
    <dgm:pt modelId="{4DDF6266-D3BB-444D-9A1E-B33CF217BA4D}" type="sibTrans" cxnId="{94CA359E-1212-4FDA-AD2A-980EEE183EFE}">
      <dgm:prSet/>
      <dgm:spPr/>
      <dgm:t>
        <a:bodyPr/>
        <a:lstStyle/>
        <a:p>
          <a:endParaRPr lang="en-US"/>
        </a:p>
      </dgm:t>
    </dgm:pt>
    <dgm:pt modelId="{6F263B53-A215-4878-8E75-9412BEAE55CD}">
      <dgm:prSet/>
      <dgm:spPr/>
      <dgm:t>
        <a:bodyPr/>
        <a:lstStyle/>
        <a:p>
          <a:r>
            <a:rPr lang="en-GB" dirty="0"/>
            <a:t>Depict one example of the Prophet (saw) managing conflict?</a:t>
          </a:r>
          <a:endParaRPr lang="en-US" dirty="0"/>
        </a:p>
      </dgm:t>
    </dgm:pt>
    <dgm:pt modelId="{94473FC7-DCD6-4EF7-9759-88211C6B0B1A}" type="parTrans" cxnId="{EA3CCC67-35D0-40CD-B004-9C06D6428A4E}">
      <dgm:prSet/>
      <dgm:spPr/>
      <dgm:t>
        <a:bodyPr/>
        <a:lstStyle/>
        <a:p>
          <a:endParaRPr lang="en-US"/>
        </a:p>
      </dgm:t>
    </dgm:pt>
    <dgm:pt modelId="{ACD9B554-A7DA-4592-A5E9-73B694059CBA}" type="sibTrans" cxnId="{EA3CCC67-35D0-40CD-B004-9C06D6428A4E}">
      <dgm:prSet/>
      <dgm:spPr/>
      <dgm:t>
        <a:bodyPr/>
        <a:lstStyle/>
        <a:p>
          <a:endParaRPr lang="en-US"/>
        </a:p>
      </dgm:t>
    </dgm:pt>
    <dgm:pt modelId="{EB598A42-D812-47CA-B742-A6815CD6DBA2}" type="pres">
      <dgm:prSet presAssocID="{99BFB5DB-1F60-423B-83D4-883FFCE6577C}" presName="hierChild1" presStyleCnt="0">
        <dgm:presLayoutVars>
          <dgm:chPref val="1"/>
          <dgm:dir/>
          <dgm:animOne val="branch"/>
          <dgm:animLvl val="lvl"/>
          <dgm:resizeHandles/>
        </dgm:presLayoutVars>
      </dgm:prSet>
      <dgm:spPr/>
    </dgm:pt>
    <dgm:pt modelId="{3DB6036B-A41C-45C9-9632-50E05AB3D15E}" type="pres">
      <dgm:prSet presAssocID="{109B1774-02FF-4492-87A0-9C2E1A94D591}" presName="hierRoot1" presStyleCnt="0"/>
      <dgm:spPr/>
    </dgm:pt>
    <dgm:pt modelId="{FBC18748-506D-4333-B672-F79B7F0EFAD5}" type="pres">
      <dgm:prSet presAssocID="{109B1774-02FF-4492-87A0-9C2E1A94D591}" presName="composite" presStyleCnt="0"/>
      <dgm:spPr/>
    </dgm:pt>
    <dgm:pt modelId="{8BF2B03D-2C16-493A-B9B1-4B0F4BB56896}" type="pres">
      <dgm:prSet presAssocID="{109B1774-02FF-4492-87A0-9C2E1A94D591}" presName="background" presStyleLbl="node0" presStyleIdx="0" presStyleCnt="2"/>
      <dgm:spPr/>
    </dgm:pt>
    <dgm:pt modelId="{AC46C6E8-0095-4155-81E3-4597C161574C}" type="pres">
      <dgm:prSet presAssocID="{109B1774-02FF-4492-87A0-9C2E1A94D591}" presName="text" presStyleLbl="fgAcc0" presStyleIdx="0" presStyleCnt="2">
        <dgm:presLayoutVars>
          <dgm:chPref val="3"/>
        </dgm:presLayoutVars>
      </dgm:prSet>
      <dgm:spPr/>
    </dgm:pt>
    <dgm:pt modelId="{3B4C6804-2956-473C-9758-9F44E60F292F}" type="pres">
      <dgm:prSet presAssocID="{109B1774-02FF-4492-87A0-9C2E1A94D591}" presName="hierChild2" presStyleCnt="0"/>
      <dgm:spPr/>
    </dgm:pt>
    <dgm:pt modelId="{F39409BB-75BF-4399-8319-2F13530D8D3E}" type="pres">
      <dgm:prSet presAssocID="{6F263B53-A215-4878-8E75-9412BEAE55CD}" presName="hierRoot1" presStyleCnt="0"/>
      <dgm:spPr/>
    </dgm:pt>
    <dgm:pt modelId="{E9C89C33-C574-4A92-94A2-07F26A970E4E}" type="pres">
      <dgm:prSet presAssocID="{6F263B53-A215-4878-8E75-9412BEAE55CD}" presName="composite" presStyleCnt="0"/>
      <dgm:spPr/>
    </dgm:pt>
    <dgm:pt modelId="{6C3D996A-B4C5-4221-A7FB-5A9B7CDDEECF}" type="pres">
      <dgm:prSet presAssocID="{6F263B53-A215-4878-8E75-9412BEAE55CD}" presName="background" presStyleLbl="node0" presStyleIdx="1" presStyleCnt="2"/>
      <dgm:spPr/>
    </dgm:pt>
    <dgm:pt modelId="{A75A1AF6-3351-424F-8718-FA53CF71002A}" type="pres">
      <dgm:prSet presAssocID="{6F263B53-A215-4878-8E75-9412BEAE55CD}" presName="text" presStyleLbl="fgAcc0" presStyleIdx="1" presStyleCnt="2">
        <dgm:presLayoutVars>
          <dgm:chPref val="3"/>
        </dgm:presLayoutVars>
      </dgm:prSet>
      <dgm:spPr/>
    </dgm:pt>
    <dgm:pt modelId="{F8FE8645-DC00-4CBC-BD01-E4109BCD6FAB}" type="pres">
      <dgm:prSet presAssocID="{6F263B53-A215-4878-8E75-9412BEAE55CD}" presName="hierChild2" presStyleCnt="0"/>
      <dgm:spPr/>
    </dgm:pt>
  </dgm:ptLst>
  <dgm:cxnLst>
    <dgm:cxn modelId="{B681C107-E00D-4B6D-B00F-8EACB0014440}" type="presOf" srcId="{109B1774-02FF-4492-87A0-9C2E1A94D591}" destId="{AC46C6E8-0095-4155-81E3-4597C161574C}" srcOrd="0" destOrd="0" presId="urn:microsoft.com/office/officeart/2005/8/layout/hierarchy1"/>
    <dgm:cxn modelId="{EA3CCC67-35D0-40CD-B004-9C06D6428A4E}" srcId="{99BFB5DB-1F60-423B-83D4-883FFCE6577C}" destId="{6F263B53-A215-4878-8E75-9412BEAE55CD}" srcOrd="1" destOrd="0" parTransId="{94473FC7-DCD6-4EF7-9759-88211C6B0B1A}" sibTransId="{ACD9B554-A7DA-4592-A5E9-73B694059CBA}"/>
    <dgm:cxn modelId="{868F0678-733B-46FF-88B9-7EE7C63B30AB}" type="presOf" srcId="{99BFB5DB-1F60-423B-83D4-883FFCE6577C}" destId="{EB598A42-D812-47CA-B742-A6815CD6DBA2}" srcOrd="0" destOrd="0" presId="urn:microsoft.com/office/officeart/2005/8/layout/hierarchy1"/>
    <dgm:cxn modelId="{94CA359E-1212-4FDA-AD2A-980EEE183EFE}" srcId="{99BFB5DB-1F60-423B-83D4-883FFCE6577C}" destId="{109B1774-02FF-4492-87A0-9C2E1A94D591}" srcOrd="0" destOrd="0" parTransId="{0F28DCBA-F327-4661-8A09-502C1DB9AF0D}" sibTransId="{4DDF6266-D3BB-444D-9A1E-B33CF217BA4D}"/>
    <dgm:cxn modelId="{D94909D4-6FF3-4699-8143-CCEF444ABC83}" type="presOf" srcId="{6F263B53-A215-4878-8E75-9412BEAE55CD}" destId="{A75A1AF6-3351-424F-8718-FA53CF71002A}" srcOrd="0" destOrd="0" presId="urn:microsoft.com/office/officeart/2005/8/layout/hierarchy1"/>
    <dgm:cxn modelId="{7F336723-B15A-4C9C-AEB1-675F04813626}" type="presParOf" srcId="{EB598A42-D812-47CA-B742-A6815CD6DBA2}" destId="{3DB6036B-A41C-45C9-9632-50E05AB3D15E}" srcOrd="0" destOrd="0" presId="urn:microsoft.com/office/officeart/2005/8/layout/hierarchy1"/>
    <dgm:cxn modelId="{217358B6-9106-4271-9C14-3E239131B363}" type="presParOf" srcId="{3DB6036B-A41C-45C9-9632-50E05AB3D15E}" destId="{FBC18748-506D-4333-B672-F79B7F0EFAD5}" srcOrd="0" destOrd="0" presId="urn:microsoft.com/office/officeart/2005/8/layout/hierarchy1"/>
    <dgm:cxn modelId="{35BCC8FD-738C-476A-A434-AB4E6232249B}" type="presParOf" srcId="{FBC18748-506D-4333-B672-F79B7F0EFAD5}" destId="{8BF2B03D-2C16-493A-B9B1-4B0F4BB56896}" srcOrd="0" destOrd="0" presId="urn:microsoft.com/office/officeart/2005/8/layout/hierarchy1"/>
    <dgm:cxn modelId="{0BA0B96E-BBC4-47AB-9C1A-982FDF042146}" type="presParOf" srcId="{FBC18748-506D-4333-B672-F79B7F0EFAD5}" destId="{AC46C6E8-0095-4155-81E3-4597C161574C}" srcOrd="1" destOrd="0" presId="urn:microsoft.com/office/officeart/2005/8/layout/hierarchy1"/>
    <dgm:cxn modelId="{0A81E21D-980E-4752-9A04-CA2CDC4E4917}" type="presParOf" srcId="{3DB6036B-A41C-45C9-9632-50E05AB3D15E}" destId="{3B4C6804-2956-473C-9758-9F44E60F292F}" srcOrd="1" destOrd="0" presId="urn:microsoft.com/office/officeart/2005/8/layout/hierarchy1"/>
    <dgm:cxn modelId="{7A9D58EB-B1D2-42B5-BE11-3C97C40DAB57}" type="presParOf" srcId="{EB598A42-D812-47CA-B742-A6815CD6DBA2}" destId="{F39409BB-75BF-4399-8319-2F13530D8D3E}" srcOrd="1" destOrd="0" presId="urn:microsoft.com/office/officeart/2005/8/layout/hierarchy1"/>
    <dgm:cxn modelId="{987F144C-F16E-492C-A043-E71F66A2DDE8}" type="presParOf" srcId="{F39409BB-75BF-4399-8319-2F13530D8D3E}" destId="{E9C89C33-C574-4A92-94A2-07F26A970E4E}" srcOrd="0" destOrd="0" presId="urn:microsoft.com/office/officeart/2005/8/layout/hierarchy1"/>
    <dgm:cxn modelId="{9B42643B-CB37-41BA-B069-74F4A3DB0956}" type="presParOf" srcId="{E9C89C33-C574-4A92-94A2-07F26A970E4E}" destId="{6C3D996A-B4C5-4221-A7FB-5A9B7CDDEECF}" srcOrd="0" destOrd="0" presId="urn:microsoft.com/office/officeart/2005/8/layout/hierarchy1"/>
    <dgm:cxn modelId="{357147FE-2416-4732-A39E-B19696C6F5DD}" type="presParOf" srcId="{E9C89C33-C574-4A92-94A2-07F26A970E4E}" destId="{A75A1AF6-3351-424F-8718-FA53CF71002A}" srcOrd="1" destOrd="0" presId="urn:microsoft.com/office/officeart/2005/8/layout/hierarchy1"/>
    <dgm:cxn modelId="{01D2770A-5302-4C29-B22D-F52B78BB98C6}" type="presParOf" srcId="{F39409BB-75BF-4399-8319-2F13530D8D3E}" destId="{F8FE8645-DC00-4CBC-BD01-E4109BCD6FA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73F7D70-CA15-4F46-AAB3-4884ADB7A3A4}" type="doc">
      <dgm:prSet loTypeId="urn:microsoft.com/office/officeart/2005/8/layout/default" loCatId="list" qsTypeId="urn:microsoft.com/office/officeart/2005/8/quickstyle/3d3" qsCatId="3D" csTypeId="urn:microsoft.com/office/officeart/2005/8/colors/accent6_4" csCatId="accent6"/>
      <dgm:spPr/>
      <dgm:t>
        <a:bodyPr/>
        <a:lstStyle/>
        <a:p>
          <a:endParaRPr lang="en-US"/>
        </a:p>
      </dgm:t>
    </dgm:pt>
    <dgm:pt modelId="{F9108B5F-E1F9-42F3-8EC3-2232C0801E48}">
      <dgm:prSet/>
      <dgm:spPr/>
      <dgm:t>
        <a:bodyPr/>
        <a:lstStyle/>
        <a:p>
          <a:r>
            <a:rPr lang="en-US"/>
            <a:t>Ego</a:t>
          </a:r>
        </a:p>
      </dgm:t>
    </dgm:pt>
    <dgm:pt modelId="{1B27EC61-2129-47AA-8B74-FEDE17763FCA}" type="parTrans" cxnId="{D28C6C05-41BC-4A2D-A720-17A88A4812DB}">
      <dgm:prSet/>
      <dgm:spPr/>
      <dgm:t>
        <a:bodyPr/>
        <a:lstStyle/>
        <a:p>
          <a:endParaRPr lang="en-US"/>
        </a:p>
      </dgm:t>
    </dgm:pt>
    <dgm:pt modelId="{B551862A-07FB-4947-AF2E-7F392B2F2281}" type="sibTrans" cxnId="{D28C6C05-41BC-4A2D-A720-17A88A4812DB}">
      <dgm:prSet/>
      <dgm:spPr/>
      <dgm:t>
        <a:bodyPr/>
        <a:lstStyle/>
        <a:p>
          <a:endParaRPr lang="en-US"/>
        </a:p>
      </dgm:t>
    </dgm:pt>
    <dgm:pt modelId="{15785860-73CC-453D-9223-235245EEB329}">
      <dgm:prSet/>
      <dgm:spPr/>
      <dgm:t>
        <a:bodyPr/>
        <a:lstStyle/>
        <a:p>
          <a:r>
            <a:rPr lang="en-US"/>
            <a:t>Arrogance</a:t>
          </a:r>
        </a:p>
      </dgm:t>
    </dgm:pt>
    <dgm:pt modelId="{6CE74451-CA2C-43DA-B025-D11D2A68142B}" type="parTrans" cxnId="{B264C2B5-2C47-44B5-B403-2298977B0B37}">
      <dgm:prSet/>
      <dgm:spPr/>
      <dgm:t>
        <a:bodyPr/>
        <a:lstStyle/>
        <a:p>
          <a:endParaRPr lang="en-US"/>
        </a:p>
      </dgm:t>
    </dgm:pt>
    <dgm:pt modelId="{13F4BDB2-FCF5-454D-91EA-7DAE8EB7900C}" type="sibTrans" cxnId="{B264C2B5-2C47-44B5-B403-2298977B0B37}">
      <dgm:prSet/>
      <dgm:spPr/>
      <dgm:t>
        <a:bodyPr/>
        <a:lstStyle/>
        <a:p>
          <a:endParaRPr lang="en-US"/>
        </a:p>
      </dgm:t>
    </dgm:pt>
    <dgm:pt modelId="{FDF726C4-ED01-48C9-A55B-D87F6145D470}">
      <dgm:prSet/>
      <dgm:spPr/>
      <dgm:t>
        <a:bodyPr/>
        <a:lstStyle/>
        <a:p>
          <a:r>
            <a:rPr lang="en-US"/>
            <a:t>Jealousy</a:t>
          </a:r>
        </a:p>
      </dgm:t>
    </dgm:pt>
    <dgm:pt modelId="{56A6FDB8-FEEA-429B-9AB5-C240DFC66EB8}" type="parTrans" cxnId="{A9DA4874-7CCB-4729-8242-22E6B7723B39}">
      <dgm:prSet/>
      <dgm:spPr/>
      <dgm:t>
        <a:bodyPr/>
        <a:lstStyle/>
        <a:p>
          <a:endParaRPr lang="en-US"/>
        </a:p>
      </dgm:t>
    </dgm:pt>
    <dgm:pt modelId="{606216B9-C071-44C7-8423-F7FF444FC6EB}" type="sibTrans" cxnId="{A9DA4874-7CCB-4729-8242-22E6B7723B39}">
      <dgm:prSet/>
      <dgm:spPr/>
      <dgm:t>
        <a:bodyPr/>
        <a:lstStyle/>
        <a:p>
          <a:endParaRPr lang="en-US"/>
        </a:p>
      </dgm:t>
    </dgm:pt>
    <dgm:pt modelId="{C7E1AF4A-F800-4897-ABF2-444767626774}">
      <dgm:prSet/>
      <dgm:spPr/>
      <dgm:t>
        <a:bodyPr/>
        <a:lstStyle/>
        <a:p>
          <a:r>
            <a:rPr lang="en-US"/>
            <a:t>Quarrelling </a:t>
          </a:r>
        </a:p>
      </dgm:t>
    </dgm:pt>
    <dgm:pt modelId="{D20B7519-656C-48BD-9FAE-78B5BD2B6197}" type="parTrans" cxnId="{89E91096-679E-49A2-8D22-1C46AB656427}">
      <dgm:prSet/>
      <dgm:spPr/>
      <dgm:t>
        <a:bodyPr/>
        <a:lstStyle/>
        <a:p>
          <a:endParaRPr lang="en-US"/>
        </a:p>
      </dgm:t>
    </dgm:pt>
    <dgm:pt modelId="{AE3CFFAA-F71F-4937-BDD3-2DCB117C2A4C}" type="sibTrans" cxnId="{89E91096-679E-49A2-8D22-1C46AB656427}">
      <dgm:prSet/>
      <dgm:spPr/>
      <dgm:t>
        <a:bodyPr/>
        <a:lstStyle/>
        <a:p>
          <a:endParaRPr lang="en-US"/>
        </a:p>
      </dgm:t>
    </dgm:pt>
    <dgm:pt modelId="{839E116D-5816-43CA-9B5E-C2DB9629BD43}">
      <dgm:prSet/>
      <dgm:spPr/>
      <dgm:t>
        <a:bodyPr/>
        <a:lstStyle/>
        <a:p>
          <a:r>
            <a:rPr lang="en-US"/>
            <a:t>Selfishness</a:t>
          </a:r>
        </a:p>
      </dgm:t>
    </dgm:pt>
    <dgm:pt modelId="{AC7640FC-5D4F-4537-926B-FF68849D4C8B}" type="parTrans" cxnId="{4DAA1320-7798-4DB7-9B35-7F727290BF58}">
      <dgm:prSet/>
      <dgm:spPr/>
      <dgm:t>
        <a:bodyPr/>
        <a:lstStyle/>
        <a:p>
          <a:endParaRPr lang="en-US"/>
        </a:p>
      </dgm:t>
    </dgm:pt>
    <dgm:pt modelId="{43B1DDB3-AB0F-4D6D-80C2-42F2C094F706}" type="sibTrans" cxnId="{4DAA1320-7798-4DB7-9B35-7F727290BF58}">
      <dgm:prSet/>
      <dgm:spPr/>
      <dgm:t>
        <a:bodyPr/>
        <a:lstStyle/>
        <a:p>
          <a:endParaRPr lang="en-US"/>
        </a:p>
      </dgm:t>
    </dgm:pt>
    <dgm:pt modelId="{851D2390-7899-4AFE-9855-1AB7B0D128D4}">
      <dgm:prSet/>
      <dgm:spPr/>
      <dgm:t>
        <a:bodyPr/>
        <a:lstStyle/>
        <a:p>
          <a:r>
            <a:rPr lang="en-US"/>
            <a:t>Injustice</a:t>
          </a:r>
        </a:p>
      </dgm:t>
    </dgm:pt>
    <dgm:pt modelId="{4DF31E2E-786B-4EC3-91E1-621BF523DF12}" type="parTrans" cxnId="{352D4FDA-54F4-4B23-A1C7-B90615D5F471}">
      <dgm:prSet/>
      <dgm:spPr/>
      <dgm:t>
        <a:bodyPr/>
        <a:lstStyle/>
        <a:p>
          <a:endParaRPr lang="en-US"/>
        </a:p>
      </dgm:t>
    </dgm:pt>
    <dgm:pt modelId="{47669366-E36F-4871-83FF-04B7AE9D8138}" type="sibTrans" cxnId="{352D4FDA-54F4-4B23-A1C7-B90615D5F471}">
      <dgm:prSet/>
      <dgm:spPr/>
      <dgm:t>
        <a:bodyPr/>
        <a:lstStyle/>
        <a:p>
          <a:endParaRPr lang="en-US"/>
        </a:p>
      </dgm:t>
    </dgm:pt>
    <dgm:pt modelId="{F835FA0C-E8F8-47B5-B0B0-67617D1EB376}" type="pres">
      <dgm:prSet presAssocID="{F73F7D70-CA15-4F46-AAB3-4884ADB7A3A4}" presName="diagram" presStyleCnt="0">
        <dgm:presLayoutVars>
          <dgm:dir/>
          <dgm:resizeHandles val="exact"/>
        </dgm:presLayoutVars>
      </dgm:prSet>
      <dgm:spPr/>
    </dgm:pt>
    <dgm:pt modelId="{5EA0B2D4-1F26-4D87-AF61-E4ECD39C2593}" type="pres">
      <dgm:prSet presAssocID="{F9108B5F-E1F9-42F3-8EC3-2232C0801E48}" presName="node" presStyleLbl="node1" presStyleIdx="0" presStyleCnt="6">
        <dgm:presLayoutVars>
          <dgm:bulletEnabled val="1"/>
        </dgm:presLayoutVars>
      </dgm:prSet>
      <dgm:spPr/>
    </dgm:pt>
    <dgm:pt modelId="{4AB11EE9-A909-4D46-B2BC-FE1AFDBA20A3}" type="pres">
      <dgm:prSet presAssocID="{B551862A-07FB-4947-AF2E-7F392B2F2281}" presName="sibTrans" presStyleCnt="0"/>
      <dgm:spPr/>
    </dgm:pt>
    <dgm:pt modelId="{8CE393D6-7A89-49C2-808D-6AD33330B81A}" type="pres">
      <dgm:prSet presAssocID="{15785860-73CC-453D-9223-235245EEB329}" presName="node" presStyleLbl="node1" presStyleIdx="1" presStyleCnt="6">
        <dgm:presLayoutVars>
          <dgm:bulletEnabled val="1"/>
        </dgm:presLayoutVars>
      </dgm:prSet>
      <dgm:spPr/>
    </dgm:pt>
    <dgm:pt modelId="{EB467EB6-9F28-4CF7-945F-C1C92622494B}" type="pres">
      <dgm:prSet presAssocID="{13F4BDB2-FCF5-454D-91EA-7DAE8EB7900C}" presName="sibTrans" presStyleCnt="0"/>
      <dgm:spPr/>
    </dgm:pt>
    <dgm:pt modelId="{347BDA70-8683-4341-A543-573E3110634D}" type="pres">
      <dgm:prSet presAssocID="{FDF726C4-ED01-48C9-A55B-D87F6145D470}" presName="node" presStyleLbl="node1" presStyleIdx="2" presStyleCnt="6">
        <dgm:presLayoutVars>
          <dgm:bulletEnabled val="1"/>
        </dgm:presLayoutVars>
      </dgm:prSet>
      <dgm:spPr/>
    </dgm:pt>
    <dgm:pt modelId="{320FC389-BE0F-414A-934E-7363E7D08B20}" type="pres">
      <dgm:prSet presAssocID="{606216B9-C071-44C7-8423-F7FF444FC6EB}" presName="sibTrans" presStyleCnt="0"/>
      <dgm:spPr/>
    </dgm:pt>
    <dgm:pt modelId="{52AF5BB9-2DFF-4436-B172-CE7085C82C20}" type="pres">
      <dgm:prSet presAssocID="{C7E1AF4A-F800-4897-ABF2-444767626774}" presName="node" presStyleLbl="node1" presStyleIdx="3" presStyleCnt="6">
        <dgm:presLayoutVars>
          <dgm:bulletEnabled val="1"/>
        </dgm:presLayoutVars>
      </dgm:prSet>
      <dgm:spPr/>
    </dgm:pt>
    <dgm:pt modelId="{C9B21633-1DD4-424E-B6CA-BF550431553E}" type="pres">
      <dgm:prSet presAssocID="{AE3CFFAA-F71F-4937-BDD3-2DCB117C2A4C}" presName="sibTrans" presStyleCnt="0"/>
      <dgm:spPr/>
    </dgm:pt>
    <dgm:pt modelId="{CD949B9F-6DAC-4CD8-8C09-50F445CA0357}" type="pres">
      <dgm:prSet presAssocID="{839E116D-5816-43CA-9B5E-C2DB9629BD43}" presName="node" presStyleLbl="node1" presStyleIdx="4" presStyleCnt="6">
        <dgm:presLayoutVars>
          <dgm:bulletEnabled val="1"/>
        </dgm:presLayoutVars>
      </dgm:prSet>
      <dgm:spPr/>
    </dgm:pt>
    <dgm:pt modelId="{624F9101-AF6D-48BE-A456-E3596870CF57}" type="pres">
      <dgm:prSet presAssocID="{43B1DDB3-AB0F-4D6D-80C2-42F2C094F706}" presName="sibTrans" presStyleCnt="0"/>
      <dgm:spPr/>
    </dgm:pt>
    <dgm:pt modelId="{CA171262-3971-401E-9AC8-510B7921A929}" type="pres">
      <dgm:prSet presAssocID="{851D2390-7899-4AFE-9855-1AB7B0D128D4}" presName="node" presStyleLbl="node1" presStyleIdx="5" presStyleCnt="6">
        <dgm:presLayoutVars>
          <dgm:bulletEnabled val="1"/>
        </dgm:presLayoutVars>
      </dgm:prSet>
      <dgm:spPr/>
    </dgm:pt>
  </dgm:ptLst>
  <dgm:cxnLst>
    <dgm:cxn modelId="{D28C6C05-41BC-4A2D-A720-17A88A4812DB}" srcId="{F73F7D70-CA15-4F46-AAB3-4884ADB7A3A4}" destId="{F9108B5F-E1F9-42F3-8EC3-2232C0801E48}" srcOrd="0" destOrd="0" parTransId="{1B27EC61-2129-47AA-8B74-FEDE17763FCA}" sibTransId="{B551862A-07FB-4947-AF2E-7F392B2F2281}"/>
    <dgm:cxn modelId="{4DAA1320-7798-4DB7-9B35-7F727290BF58}" srcId="{F73F7D70-CA15-4F46-AAB3-4884ADB7A3A4}" destId="{839E116D-5816-43CA-9B5E-C2DB9629BD43}" srcOrd="4" destOrd="0" parTransId="{AC7640FC-5D4F-4537-926B-FF68849D4C8B}" sibTransId="{43B1DDB3-AB0F-4D6D-80C2-42F2C094F706}"/>
    <dgm:cxn modelId="{D9A3632B-721A-4531-9B3E-21DE3A66973C}" type="presOf" srcId="{F73F7D70-CA15-4F46-AAB3-4884ADB7A3A4}" destId="{F835FA0C-E8F8-47B5-B0B0-67617D1EB376}" srcOrd="0" destOrd="0" presId="urn:microsoft.com/office/officeart/2005/8/layout/default"/>
    <dgm:cxn modelId="{340A4233-629E-40EE-AB8B-11E226CD1881}" type="presOf" srcId="{C7E1AF4A-F800-4897-ABF2-444767626774}" destId="{52AF5BB9-2DFF-4436-B172-CE7085C82C20}" srcOrd="0" destOrd="0" presId="urn:microsoft.com/office/officeart/2005/8/layout/default"/>
    <dgm:cxn modelId="{50EF3734-0C67-406B-8108-662155291CE8}" type="presOf" srcId="{15785860-73CC-453D-9223-235245EEB329}" destId="{8CE393D6-7A89-49C2-808D-6AD33330B81A}" srcOrd="0" destOrd="0" presId="urn:microsoft.com/office/officeart/2005/8/layout/default"/>
    <dgm:cxn modelId="{3D2DA04A-2529-4DE4-9FD3-F6E47D3FA180}" type="presOf" srcId="{839E116D-5816-43CA-9B5E-C2DB9629BD43}" destId="{CD949B9F-6DAC-4CD8-8C09-50F445CA0357}" srcOrd="0" destOrd="0" presId="urn:microsoft.com/office/officeart/2005/8/layout/default"/>
    <dgm:cxn modelId="{A9DA4874-7CCB-4729-8242-22E6B7723B39}" srcId="{F73F7D70-CA15-4F46-AAB3-4884ADB7A3A4}" destId="{FDF726C4-ED01-48C9-A55B-D87F6145D470}" srcOrd="2" destOrd="0" parTransId="{56A6FDB8-FEEA-429B-9AB5-C240DFC66EB8}" sibTransId="{606216B9-C071-44C7-8423-F7FF444FC6EB}"/>
    <dgm:cxn modelId="{89E91096-679E-49A2-8D22-1C46AB656427}" srcId="{F73F7D70-CA15-4F46-AAB3-4884ADB7A3A4}" destId="{C7E1AF4A-F800-4897-ABF2-444767626774}" srcOrd="3" destOrd="0" parTransId="{D20B7519-656C-48BD-9FAE-78B5BD2B6197}" sibTransId="{AE3CFFAA-F71F-4937-BDD3-2DCB117C2A4C}"/>
    <dgm:cxn modelId="{DC4118AA-A6C7-468B-A28F-EEFFC16F089D}" type="presOf" srcId="{FDF726C4-ED01-48C9-A55B-D87F6145D470}" destId="{347BDA70-8683-4341-A543-573E3110634D}" srcOrd="0" destOrd="0" presId="urn:microsoft.com/office/officeart/2005/8/layout/default"/>
    <dgm:cxn modelId="{B264C2B5-2C47-44B5-B403-2298977B0B37}" srcId="{F73F7D70-CA15-4F46-AAB3-4884ADB7A3A4}" destId="{15785860-73CC-453D-9223-235245EEB329}" srcOrd="1" destOrd="0" parTransId="{6CE74451-CA2C-43DA-B025-D11D2A68142B}" sibTransId="{13F4BDB2-FCF5-454D-91EA-7DAE8EB7900C}"/>
    <dgm:cxn modelId="{75CAFAB5-B776-4689-8D19-FD7E92A64EB8}" type="presOf" srcId="{F9108B5F-E1F9-42F3-8EC3-2232C0801E48}" destId="{5EA0B2D4-1F26-4D87-AF61-E4ECD39C2593}" srcOrd="0" destOrd="0" presId="urn:microsoft.com/office/officeart/2005/8/layout/default"/>
    <dgm:cxn modelId="{8CC296BA-41A4-4E97-AA07-B3EB8AD4A74C}" type="presOf" srcId="{851D2390-7899-4AFE-9855-1AB7B0D128D4}" destId="{CA171262-3971-401E-9AC8-510B7921A929}" srcOrd="0" destOrd="0" presId="urn:microsoft.com/office/officeart/2005/8/layout/default"/>
    <dgm:cxn modelId="{352D4FDA-54F4-4B23-A1C7-B90615D5F471}" srcId="{F73F7D70-CA15-4F46-AAB3-4884ADB7A3A4}" destId="{851D2390-7899-4AFE-9855-1AB7B0D128D4}" srcOrd="5" destOrd="0" parTransId="{4DF31E2E-786B-4EC3-91E1-621BF523DF12}" sibTransId="{47669366-E36F-4871-83FF-04B7AE9D8138}"/>
    <dgm:cxn modelId="{78178409-FF2C-432A-BA82-667A514878AC}" type="presParOf" srcId="{F835FA0C-E8F8-47B5-B0B0-67617D1EB376}" destId="{5EA0B2D4-1F26-4D87-AF61-E4ECD39C2593}" srcOrd="0" destOrd="0" presId="urn:microsoft.com/office/officeart/2005/8/layout/default"/>
    <dgm:cxn modelId="{82937A3A-4ECA-4FA9-BE07-F0306BDC46AC}" type="presParOf" srcId="{F835FA0C-E8F8-47B5-B0B0-67617D1EB376}" destId="{4AB11EE9-A909-4D46-B2BC-FE1AFDBA20A3}" srcOrd="1" destOrd="0" presId="urn:microsoft.com/office/officeart/2005/8/layout/default"/>
    <dgm:cxn modelId="{623270D6-AB66-4E58-B7C1-63E51550DF18}" type="presParOf" srcId="{F835FA0C-E8F8-47B5-B0B0-67617D1EB376}" destId="{8CE393D6-7A89-49C2-808D-6AD33330B81A}" srcOrd="2" destOrd="0" presId="urn:microsoft.com/office/officeart/2005/8/layout/default"/>
    <dgm:cxn modelId="{62E967E8-74F6-448B-9786-9DED4E6D1E3E}" type="presParOf" srcId="{F835FA0C-E8F8-47B5-B0B0-67617D1EB376}" destId="{EB467EB6-9F28-4CF7-945F-C1C92622494B}" srcOrd="3" destOrd="0" presId="urn:microsoft.com/office/officeart/2005/8/layout/default"/>
    <dgm:cxn modelId="{41CA11E2-8859-4619-A4AF-69F9279E98FC}" type="presParOf" srcId="{F835FA0C-E8F8-47B5-B0B0-67617D1EB376}" destId="{347BDA70-8683-4341-A543-573E3110634D}" srcOrd="4" destOrd="0" presId="urn:microsoft.com/office/officeart/2005/8/layout/default"/>
    <dgm:cxn modelId="{68E71BBF-6003-42F8-9194-14D8BF3C4405}" type="presParOf" srcId="{F835FA0C-E8F8-47B5-B0B0-67617D1EB376}" destId="{320FC389-BE0F-414A-934E-7363E7D08B20}" srcOrd="5" destOrd="0" presId="urn:microsoft.com/office/officeart/2005/8/layout/default"/>
    <dgm:cxn modelId="{7AF4D83D-5BDF-4E78-BE70-3440262FA1D1}" type="presParOf" srcId="{F835FA0C-E8F8-47B5-B0B0-67617D1EB376}" destId="{52AF5BB9-2DFF-4436-B172-CE7085C82C20}" srcOrd="6" destOrd="0" presId="urn:microsoft.com/office/officeart/2005/8/layout/default"/>
    <dgm:cxn modelId="{C8F5C2E6-1625-4635-8FAA-2E5FCD628358}" type="presParOf" srcId="{F835FA0C-E8F8-47B5-B0B0-67617D1EB376}" destId="{C9B21633-1DD4-424E-B6CA-BF550431553E}" srcOrd="7" destOrd="0" presId="urn:microsoft.com/office/officeart/2005/8/layout/default"/>
    <dgm:cxn modelId="{4AB7CDFF-E027-4825-BBB2-1EF4A0807611}" type="presParOf" srcId="{F835FA0C-E8F8-47B5-B0B0-67617D1EB376}" destId="{CD949B9F-6DAC-4CD8-8C09-50F445CA0357}" srcOrd="8" destOrd="0" presId="urn:microsoft.com/office/officeart/2005/8/layout/default"/>
    <dgm:cxn modelId="{40D508C5-2613-4F1B-8973-1AF742F143E9}" type="presParOf" srcId="{F835FA0C-E8F8-47B5-B0B0-67617D1EB376}" destId="{624F9101-AF6D-48BE-A456-E3596870CF57}" srcOrd="9" destOrd="0" presId="urn:microsoft.com/office/officeart/2005/8/layout/default"/>
    <dgm:cxn modelId="{B03E25A3-3C34-40D1-A77C-30B79657EA93}" type="presParOf" srcId="{F835FA0C-E8F8-47B5-B0B0-67617D1EB376}" destId="{CA171262-3971-401E-9AC8-510B7921A92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80DD2BC-553E-4894-A66C-9D46AD4E8936}" type="doc">
      <dgm:prSet loTypeId="urn:microsoft.com/office/officeart/2005/8/layout/cycle2" loCatId="cycle" qsTypeId="urn:microsoft.com/office/officeart/2005/8/quickstyle/3d3" qsCatId="3D" csTypeId="urn:microsoft.com/office/officeart/2005/8/colors/accent6_2" csCatId="accent6" phldr="1"/>
      <dgm:spPr/>
      <dgm:t>
        <a:bodyPr/>
        <a:lstStyle/>
        <a:p>
          <a:endParaRPr lang="en-US"/>
        </a:p>
      </dgm:t>
    </dgm:pt>
    <dgm:pt modelId="{5040875B-1E69-4632-B90E-E8442171602A}">
      <dgm:prSet phldrT="[Text]" phldr="0" custT="1"/>
      <dgm:spPr/>
      <dgm:t>
        <a:bodyPr/>
        <a:lstStyle/>
        <a:p>
          <a:pPr rtl="0"/>
          <a:r>
            <a:rPr lang="en-US" sz="1100" kern="1200" dirty="0">
              <a:latin typeface="Calibri Light" panose="020F0302020204030204"/>
            </a:rPr>
            <a:t> </a:t>
          </a:r>
          <a:r>
            <a:rPr lang="en-US" sz="1800" kern="1200" dirty="0">
              <a:solidFill>
                <a:prstClr val="white"/>
              </a:solidFill>
              <a:latin typeface="Calibri Light" panose="020F0302020204030204"/>
              <a:ea typeface="+mn-ea"/>
              <a:cs typeface="+mn-cs"/>
            </a:rPr>
            <a:t>Yelling/</a:t>
          </a:r>
        </a:p>
        <a:p>
          <a:pPr rtl="0"/>
          <a:r>
            <a:rPr lang="en-US" sz="1800" kern="1200" dirty="0">
              <a:solidFill>
                <a:prstClr val="white"/>
              </a:solidFill>
              <a:latin typeface="Calibri Light" panose="020F0302020204030204"/>
              <a:ea typeface="+mn-ea"/>
              <a:cs typeface="+mn-cs"/>
            </a:rPr>
            <a:t>blaming</a:t>
          </a:r>
          <a:endParaRPr lang="en-US" sz="2000" kern="1200" dirty="0">
            <a:solidFill>
              <a:prstClr val="white"/>
            </a:solidFill>
            <a:latin typeface="Calibri Light" panose="020F0302020204030204"/>
            <a:ea typeface="+mn-ea"/>
            <a:cs typeface="+mn-cs"/>
          </a:endParaRPr>
        </a:p>
      </dgm:t>
    </dgm:pt>
    <dgm:pt modelId="{22153E3A-5F61-4448-B374-D441DD764F4E}" type="parTrans" cxnId="{93FEA2C0-5CD9-4059-8A1A-04546E3242DB}">
      <dgm:prSet/>
      <dgm:spPr/>
      <dgm:t>
        <a:bodyPr/>
        <a:lstStyle/>
        <a:p>
          <a:endParaRPr lang="en-US"/>
        </a:p>
      </dgm:t>
    </dgm:pt>
    <dgm:pt modelId="{10515A38-C213-4A2E-8B86-67CBA6FC09C6}" type="sibTrans" cxnId="{93FEA2C0-5CD9-4059-8A1A-04546E3242DB}">
      <dgm:prSet/>
      <dgm:spPr/>
      <dgm:t>
        <a:bodyPr/>
        <a:lstStyle/>
        <a:p>
          <a:endParaRPr lang="en-US"/>
        </a:p>
      </dgm:t>
    </dgm:pt>
    <dgm:pt modelId="{15AF9FF8-9078-48A1-B992-CCFF3B324DD8}">
      <dgm:prSet phldrT="[Text]" phldr="0"/>
      <dgm:spPr/>
      <dgm:t>
        <a:bodyPr/>
        <a:lstStyle/>
        <a:p>
          <a:r>
            <a:rPr lang="en-US" dirty="0">
              <a:latin typeface="Calibri Light" panose="020F0302020204030204"/>
            </a:rPr>
            <a:t>Ignored</a:t>
          </a:r>
          <a:endParaRPr lang="en-US" dirty="0"/>
        </a:p>
      </dgm:t>
    </dgm:pt>
    <dgm:pt modelId="{B027333A-7FB8-4385-8911-7EAF264B81F6}" type="parTrans" cxnId="{536AD998-9D2A-49E4-ABE0-B5E3FBFB3413}">
      <dgm:prSet/>
      <dgm:spPr/>
      <dgm:t>
        <a:bodyPr/>
        <a:lstStyle/>
        <a:p>
          <a:endParaRPr lang="en-US"/>
        </a:p>
      </dgm:t>
    </dgm:pt>
    <dgm:pt modelId="{DF37B7CA-01D7-4181-A52C-F27CC8C07839}" type="sibTrans" cxnId="{536AD998-9D2A-49E4-ABE0-B5E3FBFB3413}">
      <dgm:prSet/>
      <dgm:spPr/>
      <dgm:t>
        <a:bodyPr/>
        <a:lstStyle/>
        <a:p>
          <a:endParaRPr lang="en-US"/>
        </a:p>
      </dgm:t>
    </dgm:pt>
    <dgm:pt modelId="{650E7EB7-88CE-4BE4-A192-ACB165AE47D5}">
      <dgm:prSet phldrT="[Text]" phldr="0"/>
      <dgm:spPr/>
      <dgm:t>
        <a:bodyPr/>
        <a:lstStyle/>
        <a:p>
          <a:pPr rtl="0"/>
          <a:r>
            <a:rPr lang="en-US" dirty="0">
              <a:latin typeface="Calibri Light" panose="020F0302020204030204"/>
            </a:rPr>
            <a:t>Shut down</a:t>
          </a:r>
          <a:endParaRPr lang="en-US" dirty="0"/>
        </a:p>
      </dgm:t>
    </dgm:pt>
    <dgm:pt modelId="{FE67E2FD-6CE5-4BDF-B0F0-851299F920CC}" type="parTrans" cxnId="{6CB1FC9F-C200-4B3F-A70A-B7CADE319705}">
      <dgm:prSet/>
      <dgm:spPr/>
      <dgm:t>
        <a:bodyPr/>
        <a:lstStyle/>
        <a:p>
          <a:endParaRPr lang="en-US"/>
        </a:p>
      </dgm:t>
    </dgm:pt>
    <dgm:pt modelId="{5D5B3AD5-22FC-4A50-BFB2-055480AD0C35}" type="sibTrans" cxnId="{6CB1FC9F-C200-4B3F-A70A-B7CADE319705}">
      <dgm:prSet/>
      <dgm:spPr/>
      <dgm:t>
        <a:bodyPr/>
        <a:lstStyle/>
        <a:p>
          <a:endParaRPr lang="en-US"/>
        </a:p>
      </dgm:t>
    </dgm:pt>
    <dgm:pt modelId="{F3BB05DB-A607-4BBD-8D60-E733DDADAFC2}">
      <dgm:prSet phldrT="[Text]" phldr="0"/>
      <dgm:spPr/>
      <dgm:t>
        <a:bodyPr/>
        <a:lstStyle/>
        <a:p>
          <a:pPr rtl="0"/>
          <a:r>
            <a:rPr lang="en-US" dirty="0">
              <a:latin typeface="Calibri Light" panose="020F0302020204030204"/>
            </a:rPr>
            <a:t>No resolution</a:t>
          </a:r>
          <a:endParaRPr lang="en-US" dirty="0"/>
        </a:p>
      </dgm:t>
    </dgm:pt>
    <dgm:pt modelId="{01816E77-2945-46DC-8DEC-8838E4A40704}" type="parTrans" cxnId="{53B43907-DC46-4AA3-9819-E48FEC84858D}">
      <dgm:prSet/>
      <dgm:spPr/>
      <dgm:t>
        <a:bodyPr/>
        <a:lstStyle/>
        <a:p>
          <a:endParaRPr lang="en-US"/>
        </a:p>
      </dgm:t>
    </dgm:pt>
    <dgm:pt modelId="{ABB6030C-87B0-49ED-8F49-F51C33937AFD}" type="sibTrans" cxnId="{53B43907-DC46-4AA3-9819-E48FEC84858D}">
      <dgm:prSet/>
      <dgm:spPr/>
      <dgm:t>
        <a:bodyPr/>
        <a:lstStyle/>
        <a:p>
          <a:endParaRPr lang="en-US"/>
        </a:p>
      </dgm:t>
    </dgm:pt>
    <dgm:pt modelId="{7417B84D-4E6B-4449-8B12-1A70E7A7E802}">
      <dgm:prSet phldr="0" custT="1"/>
      <dgm:spPr/>
      <dgm:t>
        <a:bodyPr/>
        <a:lstStyle/>
        <a:p>
          <a:pPr rtl="0"/>
          <a:r>
            <a:rPr lang="en-US" sz="2000" dirty="0">
              <a:latin typeface="Calibri Light" panose="020F0302020204030204"/>
            </a:rPr>
            <a:t>Anger</a:t>
          </a:r>
          <a:endParaRPr lang="en-US" sz="1100" dirty="0">
            <a:latin typeface="Calibri Light" panose="020F0302020204030204"/>
          </a:endParaRPr>
        </a:p>
      </dgm:t>
    </dgm:pt>
    <dgm:pt modelId="{3EC1B9AD-88EB-4483-A63E-920C991A5973}" type="parTrans" cxnId="{967E396A-780A-4F23-992F-E781AD2F772E}">
      <dgm:prSet/>
      <dgm:spPr/>
      <dgm:t>
        <a:bodyPr/>
        <a:lstStyle/>
        <a:p>
          <a:endParaRPr lang="en-GB"/>
        </a:p>
      </dgm:t>
    </dgm:pt>
    <dgm:pt modelId="{2998C012-5AEC-45C5-90DB-38EEFAC80A7C}" type="sibTrans" cxnId="{967E396A-780A-4F23-992F-E781AD2F772E}">
      <dgm:prSet/>
      <dgm:spPr/>
      <dgm:t>
        <a:bodyPr/>
        <a:lstStyle/>
        <a:p>
          <a:endParaRPr lang="en-US"/>
        </a:p>
      </dgm:t>
    </dgm:pt>
    <dgm:pt modelId="{25F14A7B-DDB3-41C5-9E1F-3D0217E026A7}">
      <dgm:prSet phldr="0"/>
      <dgm:spPr/>
      <dgm:t>
        <a:bodyPr/>
        <a:lstStyle/>
        <a:p>
          <a:r>
            <a:rPr lang="en-US" dirty="0">
              <a:latin typeface="Calibri Light" panose="020F0302020204030204"/>
            </a:rPr>
            <a:t>Conflict</a:t>
          </a:r>
        </a:p>
      </dgm:t>
    </dgm:pt>
    <dgm:pt modelId="{83BBE00C-5084-4B40-9505-9D51389C8B6D}" type="parTrans" cxnId="{171CC2E9-20C9-49AE-92BE-30DDD5626194}">
      <dgm:prSet/>
      <dgm:spPr/>
      <dgm:t>
        <a:bodyPr/>
        <a:lstStyle/>
        <a:p>
          <a:endParaRPr lang="en-GB"/>
        </a:p>
      </dgm:t>
    </dgm:pt>
    <dgm:pt modelId="{EAEBA45E-2959-4D2B-96AA-93D0AE41E6BD}" type="sibTrans" cxnId="{171CC2E9-20C9-49AE-92BE-30DDD5626194}">
      <dgm:prSet/>
      <dgm:spPr/>
      <dgm:t>
        <a:bodyPr/>
        <a:lstStyle/>
        <a:p>
          <a:endParaRPr lang="en-US"/>
        </a:p>
      </dgm:t>
    </dgm:pt>
    <dgm:pt modelId="{4F331BBD-7CB1-403A-89C3-2523A4C0C973}" type="pres">
      <dgm:prSet presAssocID="{F80DD2BC-553E-4894-A66C-9D46AD4E8936}" presName="cycle" presStyleCnt="0">
        <dgm:presLayoutVars>
          <dgm:dir/>
          <dgm:resizeHandles val="exact"/>
        </dgm:presLayoutVars>
      </dgm:prSet>
      <dgm:spPr/>
    </dgm:pt>
    <dgm:pt modelId="{45872683-21E8-413A-92F4-B3AA17F04190}" type="pres">
      <dgm:prSet presAssocID="{7417B84D-4E6B-4449-8B12-1A70E7A7E802}" presName="node" presStyleLbl="node1" presStyleIdx="0" presStyleCnt="6">
        <dgm:presLayoutVars>
          <dgm:bulletEnabled val="1"/>
        </dgm:presLayoutVars>
      </dgm:prSet>
      <dgm:spPr/>
    </dgm:pt>
    <dgm:pt modelId="{DD30B012-5825-4A77-BB09-D5D61E198606}" type="pres">
      <dgm:prSet presAssocID="{2998C012-5AEC-45C5-90DB-38EEFAC80A7C}" presName="sibTrans" presStyleLbl="sibTrans2D1" presStyleIdx="0" presStyleCnt="6"/>
      <dgm:spPr/>
    </dgm:pt>
    <dgm:pt modelId="{6F6B21D7-0574-4AF2-BE4E-0F7D196657CD}" type="pres">
      <dgm:prSet presAssocID="{2998C012-5AEC-45C5-90DB-38EEFAC80A7C}" presName="connectorText" presStyleLbl="sibTrans2D1" presStyleIdx="0" presStyleCnt="6"/>
      <dgm:spPr/>
    </dgm:pt>
    <dgm:pt modelId="{122E26B6-5EC0-4818-BB81-C9E2893BF04C}" type="pres">
      <dgm:prSet presAssocID="{5040875B-1E69-4632-B90E-E8442171602A}" presName="node" presStyleLbl="node1" presStyleIdx="1" presStyleCnt="6">
        <dgm:presLayoutVars>
          <dgm:bulletEnabled val="1"/>
        </dgm:presLayoutVars>
      </dgm:prSet>
      <dgm:spPr/>
    </dgm:pt>
    <dgm:pt modelId="{14079E5F-D6F5-4591-B70F-D621CD33422F}" type="pres">
      <dgm:prSet presAssocID="{10515A38-C213-4A2E-8B86-67CBA6FC09C6}" presName="sibTrans" presStyleLbl="sibTrans2D1" presStyleIdx="1" presStyleCnt="6"/>
      <dgm:spPr/>
    </dgm:pt>
    <dgm:pt modelId="{A383C609-B31B-49A3-9471-07D898EC04C1}" type="pres">
      <dgm:prSet presAssocID="{10515A38-C213-4A2E-8B86-67CBA6FC09C6}" presName="connectorText" presStyleLbl="sibTrans2D1" presStyleIdx="1" presStyleCnt="6"/>
      <dgm:spPr/>
    </dgm:pt>
    <dgm:pt modelId="{3B1A6F83-9623-48A0-B21B-433E98475B1A}" type="pres">
      <dgm:prSet presAssocID="{15AF9FF8-9078-48A1-B992-CCFF3B324DD8}" presName="node" presStyleLbl="node1" presStyleIdx="2" presStyleCnt="6">
        <dgm:presLayoutVars>
          <dgm:bulletEnabled val="1"/>
        </dgm:presLayoutVars>
      </dgm:prSet>
      <dgm:spPr/>
    </dgm:pt>
    <dgm:pt modelId="{79143678-6280-4AC3-87E7-E8E9944534F1}" type="pres">
      <dgm:prSet presAssocID="{DF37B7CA-01D7-4181-A52C-F27CC8C07839}" presName="sibTrans" presStyleLbl="sibTrans2D1" presStyleIdx="2" presStyleCnt="6"/>
      <dgm:spPr/>
    </dgm:pt>
    <dgm:pt modelId="{04395DEC-6E5C-4D39-B6A9-6FFAF554CF0E}" type="pres">
      <dgm:prSet presAssocID="{DF37B7CA-01D7-4181-A52C-F27CC8C07839}" presName="connectorText" presStyleLbl="sibTrans2D1" presStyleIdx="2" presStyleCnt="6"/>
      <dgm:spPr/>
    </dgm:pt>
    <dgm:pt modelId="{0B0DD15C-DBCF-4552-AF85-EF5CB17F5749}" type="pres">
      <dgm:prSet presAssocID="{650E7EB7-88CE-4BE4-A192-ACB165AE47D5}" presName="node" presStyleLbl="node1" presStyleIdx="3" presStyleCnt="6">
        <dgm:presLayoutVars>
          <dgm:bulletEnabled val="1"/>
        </dgm:presLayoutVars>
      </dgm:prSet>
      <dgm:spPr/>
    </dgm:pt>
    <dgm:pt modelId="{4B57A832-AE1A-471A-A93B-669AAC1BF97F}" type="pres">
      <dgm:prSet presAssocID="{5D5B3AD5-22FC-4A50-BFB2-055480AD0C35}" presName="sibTrans" presStyleLbl="sibTrans2D1" presStyleIdx="3" presStyleCnt="6"/>
      <dgm:spPr/>
    </dgm:pt>
    <dgm:pt modelId="{B992FBF0-8406-4C84-B3E8-CD6385CFAC1B}" type="pres">
      <dgm:prSet presAssocID="{5D5B3AD5-22FC-4A50-BFB2-055480AD0C35}" presName="connectorText" presStyleLbl="sibTrans2D1" presStyleIdx="3" presStyleCnt="6"/>
      <dgm:spPr/>
    </dgm:pt>
    <dgm:pt modelId="{51D4C1CC-864E-4D1D-A552-8FCDEC0540EE}" type="pres">
      <dgm:prSet presAssocID="{F3BB05DB-A607-4BBD-8D60-E733DDADAFC2}" presName="node" presStyleLbl="node1" presStyleIdx="4" presStyleCnt="6">
        <dgm:presLayoutVars>
          <dgm:bulletEnabled val="1"/>
        </dgm:presLayoutVars>
      </dgm:prSet>
      <dgm:spPr/>
    </dgm:pt>
    <dgm:pt modelId="{FE59F80E-D1EF-467D-8ABF-158F8394328B}" type="pres">
      <dgm:prSet presAssocID="{ABB6030C-87B0-49ED-8F49-F51C33937AFD}" presName="sibTrans" presStyleLbl="sibTrans2D1" presStyleIdx="4" presStyleCnt="6"/>
      <dgm:spPr/>
    </dgm:pt>
    <dgm:pt modelId="{B8EABF8A-16A8-4ACA-B7F9-4F72F0789008}" type="pres">
      <dgm:prSet presAssocID="{ABB6030C-87B0-49ED-8F49-F51C33937AFD}" presName="connectorText" presStyleLbl="sibTrans2D1" presStyleIdx="4" presStyleCnt="6"/>
      <dgm:spPr/>
    </dgm:pt>
    <dgm:pt modelId="{07CFEF8F-27DD-4B98-BCB8-629C73979046}" type="pres">
      <dgm:prSet presAssocID="{25F14A7B-DDB3-41C5-9E1F-3D0217E026A7}" presName="node" presStyleLbl="node1" presStyleIdx="5" presStyleCnt="6">
        <dgm:presLayoutVars>
          <dgm:bulletEnabled val="1"/>
        </dgm:presLayoutVars>
      </dgm:prSet>
      <dgm:spPr/>
    </dgm:pt>
    <dgm:pt modelId="{8EF86E7A-C8F9-4F1B-80F8-9C22D3918DBD}" type="pres">
      <dgm:prSet presAssocID="{EAEBA45E-2959-4D2B-96AA-93D0AE41E6BD}" presName="sibTrans" presStyleLbl="sibTrans2D1" presStyleIdx="5" presStyleCnt="6"/>
      <dgm:spPr/>
    </dgm:pt>
    <dgm:pt modelId="{484FD4A2-1C0D-483D-8D66-D5DDE44870FE}" type="pres">
      <dgm:prSet presAssocID="{EAEBA45E-2959-4D2B-96AA-93D0AE41E6BD}" presName="connectorText" presStyleLbl="sibTrans2D1" presStyleIdx="5" presStyleCnt="6"/>
      <dgm:spPr/>
    </dgm:pt>
  </dgm:ptLst>
  <dgm:cxnLst>
    <dgm:cxn modelId="{B7D6C501-2161-4C5D-8DA5-A3FA0CFE9649}" type="presOf" srcId="{EAEBA45E-2959-4D2B-96AA-93D0AE41E6BD}" destId="{8EF86E7A-C8F9-4F1B-80F8-9C22D3918DBD}" srcOrd="0" destOrd="0" presId="urn:microsoft.com/office/officeart/2005/8/layout/cycle2"/>
    <dgm:cxn modelId="{ED75EE06-C6F1-43FE-BDF9-EED8757826B6}" type="presOf" srcId="{2998C012-5AEC-45C5-90DB-38EEFAC80A7C}" destId="{6F6B21D7-0574-4AF2-BE4E-0F7D196657CD}" srcOrd="1" destOrd="0" presId="urn:microsoft.com/office/officeart/2005/8/layout/cycle2"/>
    <dgm:cxn modelId="{53B43907-DC46-4AA3-9819-E48FEC84858D}" srcId="{F80DD2BC-553E-4894-A66C-9D46AD4E8936}" destId="{F3BB05DB-A607-4BBD-8D60-E733DDADAFC2}" srcOrd="4" destOrd="0" parTransId="{01816E77-2945-46DC-8DEC-8838E4A40704}" sibTransId="{ABB6030C-87B0-49ED-8F49-F51C33937AFD}"/>
    <dgm:cxn modelId="{EA2CCD0A-5E0E-4914-9E06-7053FEB5B415}" type="presOf" srcId="{DF37B7CA-01D7-4181-A52C-F27CC8C07839}" destId="{79143678-6280-4AC3-87E7-E8E9944534F1}" srcOrd="0" destOrd="0" presId="urn:microsoft.com/office/officeart/2005/8/layout/cycle2"/>
    <dgm:cxn modelId="{69F5E725-A8D4-4B97-96F1-B4DC6EA32D5B}" type="presOf" srcId="{7417B84D-4E6B-4449-8B12-1A70E7A7E802}" destId="{45872683-21E8-413A-92F4-B3AA17F04190}" srcOrd="0" destOrd="0" presId="urn:microsoft.com/office/officeart/2005/8/layout/cycle2"/>
    <dgm:cxn modelId="{3ECF1127-D560-4517-94EF-DD11C3665F20}" type="presOf" srcId="{10515A38-C213-4A2E-8B86-67CBA6FC09C6}" destId="{A383C609-B31B-49A3-9471-07D898EC04C1}" srcOrd="1" destOrd="0" presId="urn:microsoft.com/office/officeart/2005/8/layout/cycle2"/>
    <dgm:cxn modelId="{B966C731-D312-4241-8043-42C6C0486438}" type="presOf" srcId="{5D5B3AD5-22FC-4A50-BFB2-055480AD0C35}" destId="{4B57A832-AE1A-471A-A93B-669AAC1BF97F}" srcOrd="0" destOrd="0" presId="urn:microsoft.com/office/officeart/2005/8/layout/cycle2"/>
    <dgm:cxn modelId="{753F0239-6F88-4096-B6A2-D16FA32B3520}" type="presOf" srcId="{2998C012-5AEC-45C5-90DB-38EEFAC80A7C}" destId="{DD30B012-5825-4A77-BB09-D5D61E198606}" srcOrd="0" destOrd="0" presId="urn:microsoft.com/office/officeart/2005/8/layout/cycle2"/>
    <dgm:cxn modelId="{1B7F0D40-17D2-40BF-89AC-9BD1A8940862}" type="presOf" srcId="{25F14A7B-DDB3-41C5-9E1F-3D0217E026A7}" destId="{07CFEF8F-27DD-4B98-BCB8-629C73979046}" srcOrd="0" destOrd="0" presId="urn:microsoft.com/office/officeart/2005/8/layout/cycle2"/>
    <dgm:cxn modelId="{57E88E60-EFCB-4322-92FF-869B748E966D}" type="presOf" srcId="{15AF9FF8-9078-48A1-B992-CCFF3B324DD8}" destId="{3B1A6F83-9623-48A0-B21B-433E98475B1A}" srcOrd="0" destOrd="0" presId="urn:microsoft.com/office/officeart/2005/8/layout/cycle2"/>
    <dgm:cxn modelId="{93611462-7C69-4830-9363-4CC7218796A7}" type="presOf" srcId="{F3BB05DB-A607-4BBD-8D60-E733DDADAFC2}" destId="{51D4C1CC-864E-4D1D-A552-8FCDEC0540EE}" srcOrd="0" destOrd="0" presId="urn:microsoft.com/office/officeart/2005/8/layout/cycle2"/>
    <dgm:cxn modelId="{1D255C46-8E12-4B67-9A3F-D70DCF41179B}" type="presOf" srcId="{ABB6030C-87B0-49ED-8F49-F51C33937AFD}" destId="{FE59F80E-D1EF-467D-8ABF-158F8394328B}" srcOrd="0" destOrd="0" presId="urn:microsoft.com/office/officeart/2005/8/layout/cycle2"/>
    <dgm:cxn modelId="{967E396A-780A-4F23-992F-E781AD2F772E}" srcId="{F80DD2BC-553E-4894-A66C-9D46AD4E8936}" destId="{7417B84D-4E6B-4449-8B12-1A70E7A7E802}" srcOrd="0" destOrd="0" parTransId="{3EC1B9AD-88EB-4483-A63E-920C991A5973}" sibTransId="{2998C012-5AEC-45C5-90DB-38EEFAC80A7C}"/>
    <dgm:cxn modelId="{7E80937B-FE34-42C0-95C1-4AD8DADDECBE}" type="presOf" srcId="{5D5B3AD5-22FC-4A50-BFB2-055480AD0C35}" destId="{B992FBF0-8406-4C84-B3E8-CD6385CFAC1B}" srcOrd="1" destOrd="0" presId="urn:microsoft.com/office/officeart/2005/8/layout/cycle2"/>
    <dgm:cxn modelId="{53A2EC91-99B7-49E4-9517-42E2E721E233}" type="presOf" srcId="{ABB6030C-87B0-49ED-8F49-F51C33937AFD}" destId="{B8EABF8A-16A8-4ACA-B7F9-4F72F0789008}" srcOrd="1" destOrd="0" presId="urn:microsoft.com/office/officeart/2005/8/layout/cycle2"/>
    <dgm:cxn modelId="{536AD998-9D2A-49E4-ABE0-B5E3FBFB3413}" srcId="{F80DD2BC-553E-4894-A66C-9D46AD4E8936}" destId="{15AF9FF8-9078-48A1-B992-CCFF3B324DD8}" srcOrd="2" destOrd="0" parTransId="{B027333A-7FB8-4385-8911-7EAF264B81F6}" sibTransId="{DF37B7CA-01D7-4181-A52C-F27CC8C07839}"/>
    <dgm:cxn modelId="{61808399-52D4-4881-91DE-4B98CBE79DA4}" type="presOf" srcId="{650E7EB7-88CE-4BE4-A192-ACB165AE47D5}" destId="{0B0DD15C-DBCF-4552-AF85-EF5CB17F5749}" srcOrd="0" destOrd="0" presId="urn:microsoft.com/office/officeart/2005/8/layout/cycle2"/>
    <dgm:cxn modelId="{6CB1FC9F-C200-4B3F-A70A-B7CADE319705}" srcId="{F80DD2BC-553E-4894-A66C-9D46AD4E8936}" destId="{650E7EB7-88CE-4BE4-A192-ACB165AE47D5}" srcOrd="3" destOrd="0" parTransId="{FE67E2FD-6CE5-4BDF-B0F0-851299F920CC}" sibTransId="{5D5B3AD5-22FC-4A50-BFB2-055480AD0C35}"/>
    <dgm:cxn modelId="{4B420EB0-F2B8-425E-9CD5-3572D8FE29A9}" type="presOf" srcId="{10515A38-C213-4A2E-8B86-67CBA6FC09C6}" destId="{14079E5F-D6F5-4591-B70F-D621CD33422F}" srcOrd="0" destOrd="0" presId="urn:microsoft.com/office/officeart/2005/8/layout/cycle2"/>
    <dgm:cxn modelId="{93FEA2C0-5CD9-4059-8A1A-04546E3242DB}" srcId="{F80DD2BC-553E-4894-A66C-9D46AD4E8936}" destId="{5040875B-1E69-4632-B90E-E8442171602A}" srcOrd="1" destOrd="0" parTransId="{22153E3A-5F61-4448-B374-D441DD764F4E}" sibTransId="{10515A38-C213-4A2E-8B86-67CBA6FC09C6}"/>
    <dgm:cxn modelId="{8EBE3ECE-39E9-4E4D-882A-6CBD1E700FDF}" type="presOf" srcId="{5040875B-1E69-4632-B90E-E8442171602A}" destId="{122E26B6-5EC0-4818-BB81-C9E2893BF04C}" srcOrd="0" destOrd="0" presId="urn:microsoft.com/office/officeart/2005/8/layout/cycle2"/>
    <dgm:cxn modelId="{668642D3-6884-493B-BE34-0104DCF168F0}" type="presOf" srcId="{DF37B7CA-01D7-4181-A52C-F27CC8C07839}" destId="{04395DEC-6E5C-4D39-B6A9-6FFAF554CF0E}" srcOrd="1" destOrd="0" presId="urn:microsoft.com/office/officeart/2005/8/layout/cycle2"/>
    <dgm:cxn modelId="{5F94EBD8-883C-4B8A-A674-BEBD0838E892}" type="presOf" srcId="{EAEBA45E-2959-4D2B-96AA-93D0AE41E6BD}" destId="{484FD4A2-1C0D-483D-8D66-D5DDE44870FE}" srcOrd="1" destOrd="0" presId="urn:microsoft.com/office/officeart/2005/8/layout/cycle2"/>
    <dgm:cxn modelId="{171CC2E9-20C9-49AE-92BE-30DDD5626194}" srcId="{F80DD2BC-553E-4894-A66C-9D46AD4E8936}" destId="{25F14A7B-DDB3-41C5-9E1F-3D0217E026A7}" srcOrd="5" destOrd="0" parTransId="{83BBE00C-5084-4B40-9505-9D51389C8B6D}" sibTransId="{EAEBA45E-2959-4D2B-96AA-93D0AE41E6BD}"/>
    <dgm:cxn modelId="{1B7AB8F8-6182-48A6-98FF-4E609933E231}" type="presOf" srcId="{F80DD2BC-553E-4894-A66C-9D46AD4E8936}" destId="{4F331BBD-7CB1-403A-89C3-2523A4C0C973}" srcOrd="0" destOrd="0" presId="urn:microsoft.com/office/officeart/2005/8/layout/cycle2"/>
    <dgm:cxn modelId="{57A1D487-89BD-4D76-83D1-F3F19D449331}" type="presParOf" srcId="{4F331BBD-7CB1-403A-89C3-2523A4C0C973}" destId="{45872683-21E8-413A-92F4-B3AA17F04190}" srcOrd="0" destOrd="0" presId="urn:microsoft.com/office/officeart/2005/8/layout/cycle2"/>
    <dgm:cxn modelId="{DA2EDAE1-93ED-49ED-9ADB-D726BAF3FF3F}" type="presParOf" srcId="{4F331BBD-7CB1-403A-89C3-2523A4C0C973}" destId="{DD30B012-5825-4A77-BB09-D5D61E198606}" srcOrd="1" destOrd="0" presId="urn:microsoft.com/office/officeart/2005/8/layout/cycle2"/>
    <dgm:cxn modelId="{2BCE8DFC-6625-437F-808D-09208F371CFE}" type="presParOf" srcId="{DD30B012-5825-4A77-BB09-D5D61E198606}" destId="{6F6B21D7-0574-4AF2-BE4E-0F7D196657CD}" srcOrd="0" destOrd="0" presId="urn:microsoft.com/office/officeart/2005/8/layout/cycle2"/>
    <dgm:cxn modelId="{E17F72A2-04EE-4D17-84FD-41250F77FFA8}" type="presParOf" srcId="{4F331BBD-7CB1-403A-89C3-2523A4C0C973}" destId="{122E26B6-5EC0-4818-BB81-C9E2893BF04C}" srcOrd="2" destOrd="0" presId="urn:microsoft.com/office/officeart/2005/8/layout/cycle2"/>
    <dgm:cxn modelId="{1E6DAEC6-6743-40EE-B357-671F29555AD7}" type="presParOf" srcId="{4F331BBD-7CB1-403A-89C3-2523A4C0C973}" destId="{14079E5F-D6F5-4591-B70F-D621CD33422F}" srcOrd="3" destOrd="0" presId="urn:microsoft.com/office/officeart/2005/8/layout/cycle2"/>
    <dgm:cxn modelId="{5DFF2C2D-1A5C-44AC-AAF4-03E052CC3979}" type="presParOf" srcId="{14079E5F-D6F5-4591-B70F-D621CD33422F}" destId="{A383C609-B31B-49A3-9471-07D898EC04C1}" srcOrd="0" destOrd="0" presId="urn:microsoft.com/office/officeart/2005/8/layout/cycle2"/>
    <dgm:cxn modelId="{C194C477-8127-42F4-A506-486BEEA8F028}" type="presParOf" srcId="{4F331BBD-7CB1-403A-89C3-2523A4C0C973}" destId="{3B1A6F83-9623-48A0-B21B-433E98475B1A}" srcOrd="4" destOrd="0" presId="urn:microsoft.com/office/officeart/2005/8/layout/cycle2"/>
    <dgm:cxn modelId="{1238797F-ACB3-4CE8-B032-02B850541166}" type="presParOf" srcId="{4F331BBD-7CB1-403A-89C3-2523A4C0C973}" destId="{79143678-6280-4AC3-87E7-E8E9944534F1}" srcOrd="5" destOrd="0" presId="urn:microsoft.com/office/officeart/2005/8/layout/cycle2"/>
    <dgm:cxn modelId="{AD8AAB05-2D30-4633-AA4E-8646EBA84F4A}" type="presParOf" srcId="{79143678-6280-4AC3-87E7-E8E9944534F1}" destId="{04395DEC-6E5C-4D39-B6A9-6FFAF554CF0E}" srcOrd="0" destOrd="0" presId="urn:microsoft.com/office/officeart/2005/8/layout/cycle2"/>
    <dgm:cxn modelId="{F73BA088-3333-45E4-AD9F-5ADF569133AA}" type="presParOf" srcId="{4F331BBD-7CB1-403A-89C3-2523A4C0C973}" destId="{0B0DD15C-DBCF-4552-AF85-EF5CB17F5749}" srcOrd="6" destOrd="0" presId="urn:microsoft.com/office/officeart/2005/8/layout/cycle2"/>
    <dgm:cxn modelId="{2E76B833-375C-4773-AA5C-0A45055617D0}" type="presParOf" srcId="{4F331BBD-7CB1-403A-89C3-2523A4C0C973}" destId="{4B57A832-AE1A-471A-A93B-669AAC1BF97F}" srcOrd="7" destOrd="0" presId="urn:microsoft.com/office/officeart/2005/8/layout/cycle2"/>
    <dgm:cxn modelId="{2D12990D-45CE-4495-90A1-E4F90BD769ED}" type="presParOf" srcId="{4B57A832-AE1A-471A-A93B-669AAC1BF97F}" destId="{B992FBF0-8406-4C84-B3E8-CD6385CFAC1B}" srcOrd="0" destOrd="0" presId="urn:microsoft.com/office/officeart/2005/8/layout/cycle2"/>
    <dgm:cxn modelId="{B40DA5FE-7465-4F39-8A76-B0B172A5798F}" type="presParOf" srcId="{4F331BBD-7CB1-403A-89C3-2523A4C0C973}" destId="{51D4C1CC-864E-4D1D-A552-8FCDEC0540EE}" srcOrd="8" destOrd="0" presId="urn:microsoft.com/office/officeart/2005/8/layout/cycle2"/>
    <dgm:cxn modelId="{B9E2AFCF-8EE8-4717-B1CD-59AC73ED9BA8}" type="presParOf" srcId="{4F331BBD-7CB1-403A-89C3-2523A4C0C973}" destId="{FE59F80E-D1EF-467D-8ABF-158F8394328B}" srcOrd="9" destOrd="0" presId="urn:microsoft.com/office/officeart/2005/8/layout/cycle2"/>
    <dgm:cxn modelId="{3F68D2DC-7BA1-45B9-9E9E-D6330F9A35D9}" type="presParOf" srcId="{FE59F80E-D1EF-467D-8ABF-158F8394328B}" destId="{B8EABF8A-16A8-4ACA-B7F9-4F72F0789008}" srcOrd="0" destOrd="0" presId="urn:microsoft.com/office/officeart/2005/8/layout/cycle2"/>
    <dgm:cxn modelId="{C80C2D6F-E6A0-41E7-AAF3-1F7591909DE2}" type="presParOf" srcId="{4F331BBD-7CB1-403A-89C3-2523A4C0C973}" destId="{07CFEF8F-27DD-4B98-BCB8-629C73979046}" srcOrd="10" destOrd="0" presId="urn:microsoft.com/office/officeart/2005/8/layout/cycle2"/>
    <dgm:cxn modelId="{B0C8D358-5FF8-42BE-9A3E-27833C0E70FA}" type="presParOf" srcId="{4F331BBD-7CB1-403A-89C3-2523A4C0C973}" destId="{8EF86E7A-C8F9-4F1B-80F8-9C22D3918DBD}" srcOrd="11" destOrd="0" presId="urn:microsoft.com/office/officeart/2005/8/layout/cycle2"/>
    <dgm:cxn modelId="{7E73A2A3-EE6B-4592-8396-4B4D42AD00A2}" type="presParOf" srcId="{8EF86E7A-C8F9-4F1B-80F8-9C22D3918DBD}" destId="{484FD4A2-1C0D-483D-8D66-D5DDE44870F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21B9F7A-AE66-4C93-B84E-7B605CF9A853}" type="doc">
      <dgm:prSet loTypeId="urn:microsoft.com/office/officeart/2018/layout/CircleProcess" loCatId="simpleprocesssa" qsTypeId="urn:microsoft.com/office/officeart/2005/8/quickstyle/3d3" qsCatId="3D" csTypeId="urn:microsoft.com/office/officeart/2005/8/colors/accent6_4" csCatId="accent6"/>
      <dgm:spPr/>
      <dgm:t>
        <a:bodyPr/>
        <a:lstStyle/>
        <a:p>
          <a:endParaRPr lang="en-US"/>
        </a:p>
      </dgm:t>
    </dgm:pt>
    <dgm:pt modelId="{01812601-3F5A-4676-8932-B61B487F2E94}">
      <dgm:prSet/>
      <dgm:spPr/>
      <dgm:t>
        <a:bodyPr/>
        <a:lstStyle/>
        <a:p>
          <a:r>
            <a:rPr lang="en-GB"/>
            <a:t>Advising</a:t>
          </a:r>
          <a:endParaRPr lang="en-US"/>
        </a:p>
      </dgm:t>
    </dgm:pt>
    <dgm:pt modelId="{746D6150-CB06-4043-9D2B-4B7FD9422392}" type="parTrans" cxnId="{BD8ED62E-3DFF-4BAD-8EC0-FCE6C28F50BD}">
      <dgm:prSet/>
      <dgm:spPr/>
      <dgm:t>
        <a:bodyPr/>
        <a:lstStyle/>
        <a:p>
          <a:endParaRPr lang="en-US"/>
        </a:p>
      </dgm:t>
    </dgm:pt>
    <dgm:pt modelId="{DF6657CB-8D65-4AD9-A65B-1C09839679C3}" type="sibTrans" cxnId="{BD8ED62E-3DFF-4BAD-8EC0-FCE6C28F50BD}">
      <dgm:prSet/>
      <dgm:spPr/>
      <dgm:t>
        <a:bodyPr/>
        <a:lstStyle/>
        <a:p>
          <a:endParaRPr lang="en-US"/>
        </a:p>
      </dgm:t>
    </dgm:pt>
    <dgm:pt modelId="{E7783A7E-4FD9-4E88-99D4-0C8929F6AEAF}">
      <dgm:prSet/>
      <dgm:spPr/>
      <dgm:t>
        <a:bodyPr/>
        <a:lstStyle/>
        <a:p>
          <a:r>
            <a:rPr lang="en-GB"/>
            <a:t>Separating beds</a:t>
          </a:r>
          <a:endParaRPr lang="en-US"/>
        </a:p>
      </dgm:t>
    </dgm:pt>
    <dgm:pt modelId="{3A63E455-13BB-466F-A058-2259CF4E91FC}" type="parTrans" cxnId="{7E9E29CF-50AE-4785-BB0B-3ED80C2C5C7F}">
      <dgm:prSet/>
      <dgm:spPr/>
      <dgm:t>
        <a:bodyPr/>
        <a:lstStyle/>
        <a:p>
          <a:endParaRPr lang="en-US"/>
        </a:p>
      </dgm:t>
    </dgm:pt>
    <dgm:pt modelId="{9869A367-B591-401B-8656-8E4032E0D621}" type="sibTrans" cxnId="{7E9E29CF-50AE-4785-BB0B-3ED80C2C5C7F}">
      <dgm:prSet/>
      <dgm:spPr/>
      <dgm:t>
        <a:bodyPr/>
        <a:lstStyle/>
        <a:p>
          <a:endParaRPr lang="en-US"/>
        </a:p>
      </dgm:t>
    </dgm:pt>
    <dgm:pt modelId="{761DCE5C-2328-4BA3-8231-B18A703DE3B2}">
      <dgm:prSet/>
      <dgm:spPr/>
      <dgm:t>
        <a:bodyPr/>
        <a:lstStyle/>
        <a:p>
          <a:r>
            <a:rPr lang="en-GB"/>
            <a:t>Strike but only as a last resort that does not entail severe damage.</a:t>
          </a:r>
          <a:endParaRPr lang="en-US"/>
        </a:p>
      </dgm:t>
    </dgm:pt>
    <dgm:pt modelId="{EEEC571E-7E32-412B-805C-734B5E7C60D1}" type="parTrans" cxnId="{B596E62B-396A-40FF-A854-2839245372A8}">
      <dgm:prSet/>
      <dgm:spPr/>
      <dgm:t>
        <a:bodyPr/>
        <a:lstStyle/>
        <a:p>
          <a:endParaRPr lang="en-US"/>
        </a:p>
      </dgm:t>
    </dgm:pt>
    <dgm:pt modelId="{5BFFE5A8-A1DF-400D-8D3B-146D5D9497D6}" type="sibTrans" cxnId="{B596E62B-396A-40FF-A854-2839245372A8}">
      <dgm:prSet/>
      <dgm:spPr/>
      <dgm:t>
        <a:bodyPr/>
        <a:lstStyle/>
        <a:p>
          <a:endParaRPr lang="en-US"/>
        </a:p>
      </dgm:t>
    </dgm:pt>
    <dgm:pt modelId="{AE9CE7EA-A931-4593-BF7A-CE9DC55FAC01}">
      <dgm:prSet/>
      <dgm:spPr/>
      <dgm:t>
        <a:bodyPr/>
        <a:lstStyle/>
        <a:p>
          <a:r>
            <a:rPr lang="en-GB"/>
            <a:t>Family mediation</a:t>
          </a:r>
          <a:endParaRPr lang="en-US"/>
        </a:p>
      </dgm:t>
    </dgm:pt>
    <dgm:pt modelId="{7CAFB892-D8BE-4B73-9A5E-A89F8360D85B}" type="parTrans" cxnId="{4AC71500-EFE9-4972-9565-FE266FA7694F}">
      <dgm:prSet/>
      <dgm:spPr/>
      <dgm:t>
        <a:bodyPr/>
        <a:lstStyle/>
        <a:p>
          <a:endParaRPr lang="en-US"/>
        </a:p>
      </dgm:t>
    </dgm:pt>
    <dgm:pt modelId="{AC7B1B40-F2D4-4CC9-84B5-D4042C7A820C}" type="sibTrans" cxnId="{4AC71500-EFE9-4972-9565-FE266FA7694F}">
      <dgm:prSet/>
      <dgm:spPr/>
      <dgm:t>
        <a:bodyPr/>
        <a:lstStyle/>
        <a:p>
          <a:endParaRPr lang="en-US"/>
        </a:p>
      </dgm:t>
    </dgm:pt>
    <dgm:pt modelId="{DCD90BF4-B00A-4369-82DC-1A985A8F65BC}" type="pres">
      <dgm:prSet presAssocID="{721B9F7A-AE66-4C93-B84E-7B605CF9A853}" presName="Name0" presStyleCnt="0">
        <dgm:presLayoutVars>
          <dgm:chMax val="11"/>
          <dgm:chPref val="11"/>
          <dgm:dir/>
          <dgm:resizeHandles/>
        </dgm:presLayoutVars>
      </dgm:prSet>
      <dgm:spPr/>
    </dgm:pt>
    <dgm:pt modelId="{9B63E3BF-741F-48E4-9D01-FDEC0AEF942C}" type="pres">
      <dgm:prSet presAssocID="{AE9CE7EA-A931-4593-BF7A-CE9DC55FAC01}" presName="Accent4" presStyleCnt="0"/>
      <dgm:spPr/>
    </dgm:pt>
    <dgm:pt modelId="{70E03631-E0FE-49E5-9FE4-86608922EAE6}" type="pres">
      <dgm:prSet presAssocID="{AE9CE7EA-A931-4593-BF7A-CE9DC55FAC01}" presName="Accent" presStyleLbl="node1" presStyleIdx="0" presStyleCnt="8"/>
      <dgm:spPr/>
    </dgm:pt>
    <dgm:pt modelId="{8683785F-A328-468E-87A4-54A5470DDE08}" type="pres">
      <dgm:prSet presAssocID="{AE9CE7EA-A931-4593-BF7A-CE9DC55FAC01}" presName="ParentBackground4" presStyleCnt="0"/>
      <dgm:spPr/>
    </dgm:pt>
    <dgm:pt modelId="{26A25227-A229-4749-8E61-E766C7871017}" type="pres">
      <dgm:prSet presAssocID="{AE9CE7EA-A931-4593-BF7A-CE9DC55FAC01}" presName="ParentBackground" presStyleLbl="node1" presStyleIdx="1" presStyleCnt="8"/>
      <dgm:spPr/>
    </dgm:pt>
    <dgm:pt modelId="{E2A9A31B-DAF0-446C-9AB3-3FD7292A4712}" type="pres">
      <dgm:prSet presAssocID="{AE9CE7EA-A931-4593-BF7A-CE9DC55FAC01}" presName="Parent4" presStyleLbl="fgAcc0" presStyleIdx="0" presStyleCnt="0">
        <dgm:presLayoutVars>
          <dgm:chMax val="1"/>
          <dgm:chPref val="1"/>
          <dgm:bulletEnabled val="1"/>
        </dgm:presLayoutVars>
      </dgm:prSet>
      <dgm:spPr/>
    </dgm:pt>
    <dgm:pt modelId="{4752858A-A941-41EB-B61D-54B02BBBA50D}" type="pres">
      <dgm:prSet presAssocID="{761DCE5C-2328-4BA3-8231-B18A703DE3B2}" presName="Accent3" presStyleCnt="0"/>
      <dgm:spPr/>
    </dgm:pt>
    <dgm:pt modelId="{E78E15E1-B07C-4A0A-83DA-E5A84F5585D7}" type="pres">
      <dgm:prSet presAssocID="{761DCE5C-2328-4BA3-8231-B18A703DE3B2}" presName="Accent" presStyleLbl="node1" presStyleIdx="2" presStyleCnt="8"/>
      <dgm:spPr/>
    </dgm:pt>
    <dgm:pt modelId="{5B5C5C1A-2C8E-4DA6-9A77-9EF5064D1E76}" type="pres">
      <dgm:prSet presAssocID="{761DCE5C-2328-4BA3-8231-B18A703DE3B2}" presName="ParentBackground3" presStyleCnt="0"/>
      <dgm:spPr/>
    </dgm:pt>
    <dgm:pt modelId="{9144AB52-736A-4D8C-A2E0-84D7673DD21D}" type="pres">
      <dgm:prSet presAssocID="{761DCE5C-2328-4BA3-8231-B18A703DE3B2}" presName="ParentBackground" presStyleLbl="node1" presStyleIdx="3" presStyleCnt="8"/>
      <dgm:spPr/>
    </dgm:pt>
    <dgm:pt modelId="{DD98732D-DFAA-4340-B84A-32D54DD299B8}" type="pres">
      <dgm:prSet presAssocID="{761DCE5C-2328-4BA3-8231-B18A703DE3B2}" presName="Parent3" presStyleLbl="fgAcc0" presStyleIdx="0" presStyleCnt="0">
        <dgm:presLayoutVars>
          <dgm:chMax val="1"/>
          <dgm:chPref val="1"/>
          <dgm:bulletEnabled val="1"/>
        </dgm:presLayoutVars>
      </dgm:prSet>
      <dgm:spPr/>
    </dgm:pt>
    <dgm:pt modelId="{D78955FB-2FD4-4919-84CE-6AB788F0CBB7}" type="pres">
      <dgm:prSet presAssocID="{E7783A7E-4FD9-4E88-99D4-0C8929F6AEAF}" presName="Accent2" presStyleCnt="0"/>
      <dgm:spPr/>
    </dgm:pt>
    <dgm:pt modelId="{08D4F4E4-2C2A-4E6A-9E3C-3458F1A82110}" type="pres">
      <dgm:prSet presAssocID="{E7783A7E-4FD9-4E88-99D4-0C8929F6AEAF}" presName="Accent" presStyleLbl="node1" presStyleIdx="4" presStyleCnt="8"/>
      <dgm:spPr/>
    </dgm:pt>
    <dgm:pt modelId="{B9FDA788-1212-4907-B824-E8529603BC79}" type="pres">
      <dgm:prSet presAssocID="{E7783A7E-4FD9-4E88-99D4-0C8929F6AEAF}" presName="ParentBackground2" presStyleCnt="0"/>
      <dgm:spPr/>
    </dgm:pt>
    <dgm:pt modelId="{0E9A2D70-5502-42CB-82C9-25BEA19094E6}" type="pres">
      <dgm:prSet presAssocID="{E7783A7E-4FD9-4E88-99D4-0C8929F6AEAF}" presName="ParentBackground" presStyleLbl="node1" presStyleIdx="5" presStyleCnt="8"/>
      <dgm:spPr/>
    </dgm:pt>
    <dgm:pt modelId="{7DC15A70-BCF9-4223-980D-D511ABEF3042}" type="pres">
      <dgm:prSet presAssocID="{E7783A7E-4FD9-4E88-99D4-0C8929F6AEAF}" presName="Parent2" presStyleLbl="fgAcc0" presStyleIdx="0" presStyleCnt="0">
        <dgm:presLayoutVars>
          <dgm:chMax val="1"/>
          <dgm:chPref val="1"/>
          <dgm:bulletEnabled val="1"/>
        </dgm:presLayoutVars>
      </dgm:prSet>
      <dgm:spPr/>
    </dgm:pt>
    <dgm:pt modelId="{63B108A7-B3EC-4E4C-9D02-B406F0DE3D57}" type="pres">
      <dgm:prSet presAssocID="{01812601-3F5A-4676-8932-B61B487F2E94}" presName="Accent1" presStyleCnt="0"/>
      <dgm:spPr/>
    </dgm:pt>
    <dgm:pt modelId="{0DF478D5-D4E2-44EE-8855-899ECFB2D10C}" type="pres">
      <dgm:prSet presAssocID="{01812601-3F5A-4676-8932-B61B487F2E94}" presName="Accent" presStyleLbl="node1" presStyleIdx="6" presStyleCnt="8"/>
      <dgm:spPr/>
    </dgm:pt>
    <dgm:pt modelId="{4D725C95-CF87-47C9-8260-D211B41099F1}" type="pres">
      <dgm:prSet presAssocID="{01812601-3F5A-4676-8932-B61B487F2E94}" presName="ParentBackground1" presStyleCnt="0"/>
      <dgm:spPr/>
    </dgm:pt>
    <dgm:pt modelId="{0F251176-9EC3-4C2D-8FC0-E1CBB7206AB1}" type="pres">
      <dgm:prSet presAssocID="{01812601-3F5A-4676-8932-B61B487F2E94}" presName="ParentBackground" presStyleLbl="node1" presStyleIdx="7" presStyleCnt="8"/>
      <dgm:spPr/>
    </dgm:pt>
    <dgm:pt modelId="{D1B1B3B5-D104-4384-B62B-B222BA0FBDF9}" type="pres">
      <dgm:prSet presAssocID="{01812601-3F5A-4676-8932-B61B487F2E94}" presName="Parent1" presStyleLbl="fgAcc0" presStyleIdx="0" presStyleCnt="0">
        <dgm:presLayoutVars>
          <dgm:chMax val="1"/>
          <dgm:chPref val="1"/>
          <dgm:bulletEnabled val="1"/>
        </dgm:presLayoutVars>
      </dgm:prSet>
      <dgm:spPr/>
    </dgm:pt>
  </dgm:ptLst>
  <dgm:cxnLst>
    <dgm:cxn modelId="{4AC71500-EFE9-4972-9565-FE266FA7694F}" srcId="{721B9F7A-AE66-4C93-B84E-7B605CF9A853}" destId="{AE9CE7EA-A931-4593-BF7A-CE9DC55FAC01}" srcOrd="3" destOrd="0" parTransId="{7CAFB892-D8BE-4B73-9A5E-A89F8360D85B}" sibTransId="{AC7B1B40-F2D4-4CC9-84B5-D4042C7A820C}"/>
    <dgm:cxn modelId="{C9E17105-9DDA-4128-82A7-1843FAE7704F}" type="presOf" srcId="{761DCE5C-2328-4BA3-8231-B18A703DE3B2}" destId="{9144AB52-736A-4D8C-A2E0-84D7673DD21D}" srcOrd="0" destOrd="0" presId="urn:microsoft.com/office/officeart/2018/layout/CircleProcess"/>
    <dgm:cxn modelId="{9B2A8E22-966A-4279-AC18-E782F7BC6E5E}" type="presOf" srcId="{761DCE5C-2328-4BA3-8231-B18A703DE3B2}" destId="{DD98732D-DFAA-4340-B84A-32D54DD299B8}" srcOrd="1" destOrd="0" presId="urn:microsoft.com/office/officeart/2018/layout/CircleProcess"/>
    <dgm:cxn modelId="{B596E62B-396A-40FF-A854-2839245372A8}" srcId="{721B9F7A-AE66-4C93-B84E-7B605CF9A853}" destId="{761DCE5C-2328-4BA3-8231-B18A703DE3B2}" srcOrd="2" destOrd="0" parTransId="{EEEC571E-7E32-412B-805C-734B5E7C60D1}" sibTransId="{5BFFE5A8-A1DF-400D-8D3B-146D5D9497D6}"/>
    <dgm:cxn modelId="{BD8ED62E-3DFF-4BAD-8EC0-FCE6C28F50BD}" srcId="{721B9F7A-AE66-4C93-B84E-7B605CF9A853}" destId="{01812601-3F5A-4676-8932-B61B487F2E94}" srcOrd="0" destOrd="0" parTransId="{746D6150-CB06-4043-9D2B-4B7FD9422392}" sibTransId="{DF6657CB-8D65-4AD9-A65B-1C09839679C3}"/>
    <dgm:cxn modelId="{68E8863C-0C7E-402F-84B6-146CEFDFFE07}" type="presOf" srcId="{01812601-3F5A-4676-8932-B61B487F2E94}" destId="{0F251176-9EC3-4C2D-8FC0-E1CBB7206AB1}" srcOrd="0" destOrd="0" presId="urn:microsoft.com/office/officeart/2018/layout/CircleProcess"/>
    <dgm:cxn modelId="{B45D2D5B-96B4-4344-91A4-FAA0DC384050}" type="presOf" srcId="{AE9CE7EA-A931-4593-BF7A-CE9DC55FAC01}" destId="{E2A9A31B-DAF0-446C-9AB3-3FD7292A4712}" srcOrd="1" destOrd="0" presId="urn:microsoft.com/office/officeart/2018/layout/CircleProcess"/>
    <dgm:cxn modelId="{4D237944-4046-4759-9316-F31609D354C8}" type="presOf" srcId="{01812601-3F5A-4676-8932-B61B487F2E94}" destId="{D1B1B3B5-D104-4384-B62B-B222BA0FBDF9}" srcOrd="1" destOrd="0" presId="urn:microsoft.com/office/officeart/2018/layout/CircleProcess"/>
    <dgm:cxn modelId="{FF2C08B3-A187-46A5-8CDE-62DFD4B5FD43}" type="presOf" srcId="{E7783A7E-4FD9-4E88-99D4-0C8929F6AEAF}" destId="{0E9A2D70-5502-42CB-82C9-25BEA19094E6}" srcOrd="0" destOrd="0" presId="urn:microsoft.com/office/officeart/2018/layout/CircleProcess"/>
    <dgm:cxn modelId="{A09584C1-D163-4A7A-AD75-D4FE2E23FF7C}" type="presOf" srcId="{721B9F7A-AE66-4C93-B84E-7B605CF9A853}" destId="{DCD90BF4-B00A-4369-82DC-1A985A8F65BC}" srcOrd="0" destOrd="0" presId="urn:microsoft.com/office/officeart/2018/layout/CircleProcess"/>
    <dgm:cxn modelId="{2AD0C0C9-44F5-40E4-AA97-448FEF7AFF1D}" type="presOf" srcId="{AE9CE7EA-A931-4593-BF7A-CE9DC55FAC01}" destId="{26A25227-A229-4749-8E61-E766C7871017}" srcOrd="0" destOrd="0" presId="urn:microsoft.com/office/officeart/2018/layout/CircleProcess"/>
    <dgm:cxn modelId="{7E9E29CF-50AE-4785-BB0B-3ED80C2C5C7F}" srcId="{721B9F7A-AE66-4C93-B84E-7B605CF9A853}" destId="{E7783A7E-4FD9-4E88-99D4-0C8929F6AEAF}" srcOrd="1" destOrd="0" parTransId="{3A63E455-13BB-466F-A058-2259CF4E91FC}" sibTransId="{9869A367-B591-401B-8656-8E4032E0D621}"/>
    <dgm:cxn modelId="{5C5EF0E1-82A6-4D43-B65C-74039D400B3F}" type="presOf" srcId="{E7783A7E-4FD9-4E88-99D4-0C8929F6AEAF}" destId="{7DC15A70-BCF9-4223-980D-D511ABEF3042}" srcOrd="1" destOrd="0" presId="urn:microsoft.com/office/officeart/2018/layout/CircleProcess"/>
    <dgm:cxn modelId="{20CB3DAF-0745-4EE9-87AE-4BFB74AF5E71}" type="presParOf" srcId="{DCD90BF4-B00A-4369-82DC-1A985A8F65BC}" destId="{9B63E3BF-741F-48E4-9D01-FDEC0AEF942C}" srcOrd="0" destOrd="0" presId="urn:microsoft.com/office/officeart/2018/layout/CircleProcess"/>
    <dgm:cxn modelId="{13C69CF3-3C79-4091-82D2-9A735D2EE9A1}" type="presParOf" srcId="{9B63E3BF-741F-48E4-9D01-FDEC0AEF942C}" destId="{70E03631-E0FE-49E5-9FE4-86608922EAE6}" srcOrd="0" destOrd="0" presId="urn:microsoft.com/office/officeart/2018/layout/CircleProcess"/>
    <dgm:cxn modelId="{21310208-E695-4AA3-A05B-38AF2A5CCFE5}" type="presParOf" srcId="{DCD90BF4-B00A-4369-82DC-1A985A8F65BC}" destId="{8683785F-A328-468E-87A4-54A5470DDE08}" srcOrd="1" destOrd="0" presId="urn:microsoft.com/office/officeart/2018/layout/CircleProcess"/>
    <dgm:cxn modelId="{FABD9858-537B-4F71-A138-9C44C546BD3A}" type="presParOf" srcId="{8683785F-A328-468E-87A4-54A5470DDE08}" destId="{26A25227-A229-4749-8E61-E766C7871017}" srcOrd="0" destOrd="0" presId="urn:microsoft.com/office/officeart/2018/layout/CircleProcess"/>
    <dgm:cxn modelId="{5DCA43DA-6FFA-4B66-A78A-2C5D472A847D}" type="presParOf" srcId="{DCD90BF4-B00A-4369-82DC-1A985A8F65BC}" destId="{E2A9A31B-DAF0-446C-9AB3-3FD7292A4712}" srcOrd="2" destOrd="0" presId="urn:microsoft.com/office/officeart/2018/layout/CircleProcess"/>
    <dgm:cxn modelId="{F8E06B63-D0BA-4321-8E8A-278C94F16BE7}" type="presParOf" srcId="{DCD90BF4-B00A-4369-82DC-1A985A8F65BC}" destId="{4752858A-A941-41EB-B61D-54B02BBBA50D}" srcOrd="3" destOrd="0" presId="urn:microsoft.com/office/officeart/2018/layout/CircleProcess"/>
    <dgm:cxn modelId="{6164B02C-4A86-4B54-B575-32C7B9C6FF83}" type="presParOf" srcId="{4752858A-A941-41EB-B61D-54B02BBBA50D}" destId="{E78E15E1-B07C-4A0A-83DA-E5A84F5585D7}" srcOrd="0" destOrd="0" presId="urn:microsoft.com/office/officeart/2018/layout/CircleProcess"/>
    <dgm:cxn modelId="{319DA757-2CBE-446E-89B3-666FC8051661}" type="presParOf" srcId="{DCD90BF4-B00A-4369-82DC-1A985A8F65BC}" destId="{5B5C5C1A-2C8E-4DA6-9A77-9EF5064D1E76}" srcOrd="4" destOrd="0" presId="urn:microsoft.com/office/officeart/2018/layout/CircleProcess"/>
    <dgm:cxn modelId="{A2B6AA7F-468B-4895-B4FF-925F1E572CE7}" type="presParOf" srcId="{5B5C5C1A-2C8E-4DA6-9A77-9EF5064D1E76}" destId="{9144AB52-736A-4D8C-A2E0-84D7673DD21D}" srcOrd="0" destOrd="0" presId="urn:microsoft.com/office/officeart/2018/layout/CircleProcess"/>
    <dgm:cxn modelId="{F5E9BBF8-9BD1-4795-BE24-967B529D7678}" type="presParOf" srcId="{DCD90BF4-B00A-4369-82DC-1A985A8F65BC}" destId="{DD98732D-DFAA-4340-B84A-32D54DD299B8}" srcOrd="5" destOrd="0" presId="urn:microsoft.com/office/officeart/2018/layout/CircleProcess"/>
    <dgm:cxn modelId="{5E18181B-3FFF-463D-8882-6CC25C4C24D5}" type="presParOf" srcId="{DCD90BF4-B00A-4369-82DC-1A985A8F65BC}" destId="{D78955FB-2FD4-4919-84CE-6AB788F0CBB7}" srcOrd="6" destOrd="0" presId="urn:microsoft.com/office/officeart/2018/layout/CircleProcess"/>
    <dgm:cxn modelId="{D9FD3149-97A6-4017-A72D-B99B4AEFD3CE}" type="presParOf" srcId="{D78955FB-2FD4-4919-84CE-6AB788F0CBB7}" destId="{08D4F4E4-2C2A-4E6A-9E3C-3458F1A82110}" srcOrd="0" destOrd="0" presId="urn:microsoft.com/office/officeart/2018/layout/CircleProcess"/>
    <dgm:cxn modelId="{F6729675-7D84-4F78-9418-64DD9E9D23AF}" type="presParOf" srcId="{DCD90BF4-B00A-4369-82DC-1A985A8F65BC}" destId="{B9FDA788-1212-4907-B824-E8529603BC79}" srcOrd="7" destOrd="0" presId="urn:microsoft.com/office/officeart/2018/layout/CircleProcess"/>
    <dgm:cxn modelId="{D05A616E-9443-44E7-BAD2-96385225F9E1}" type="presParOf" srcId="{B9FDA788-1212-4907-B824-E8529603BC79}" destId="{0E9A2D70-5502-42CB-82C9-25BEA19094E6}" srcOrd="0" destOrd="0" presId="urn:microsoft.com/office/officeart/2018/layout/CircleProcess"/>
    <dgm:cxn modelId="{D2DB0FC9-C10F-472C-A236-5F43BB6AC0C4}" type="presParOf" srcId="{DCD90BF4-B00A-4369-82DC-1A985A8F65BC}" destId="{7DC15A70-BCF9-4223-980D-D511ABEF3042}" srcOrd="8" destOrd="0" presId="urn:microsoft.com/office/officeart/2018/layout/CircleProcess"/>
    <dgm:cxn modelId="{59FAB833-6BE5-485B-A9BF-67BEE1A6A05C}" type="presParOf" srcId="{DCD90BF4-B00A-4369-82DC-1A985A8F65BC}" destId="{63B108A7-B3EC-4E4C-9D02-B406F0DE3D57}" srcOrd="9" destOrd="0" presId="urn:microsoft.com/office/officeart/2018/layout/CircleProcess"/>
    <dgm:cxn modelId="{84EDA89D-39DF-40B0-9D91-EAF2EFDE1367}" type="presParOf" srcId="{63B108A7-B3EC-4E4C-9D02-B406F0DE3D57}" destId="{0DF478D5-D4E2-44EE-8855-899ECFB2D10C}" srcOrd="0" destOrd="0" presId="urn:microsoft.com/office/officeart/2018/layout/CircleProcess"/>
    <dgm:cxn modelId="{EF264752-F503-4EA2-96E6-8EFEFBBBFEBC}" type="presParOf" srcId="{DCD90BF4-B00A-4369-82DC-1A985A8F65BC}" destId="{4D725C95-CF87-47C9-8260-D211B41099F1}" srcOrd="10" destOrd="0" presId="urn:microsoft.com/office/officeart/2018/layout/CircleProcess"/>
    <dgm:cxn modelId="{4DB1AADD-0559-4EEB-82A8-03ED28989684}" type="presParOf" srcId="{4D725C95-CF87-47C9-8260-D211B41099F1}" destId="{0F251176-9EC3-4C2D-8FC0-E1CBB7206AB1}" srcOrd="0" destOrd="0" presId="urn:microsoft.com/office/officeart/2018/layout/CircleProcess"/>
    <dgm:cxn modelId="{83F58802-B66B-4F06-86B2-F9EECE352FC8}" type="presParOf" srcId="{DCD90BF4-B00A-4369-82DC-1A985A8F65BC}" destId="{D1B1B3B5-D104-4384-B62B-B222BA0FBDF9}" srcOrd="11"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9477FEA-B2BE-4F31-9446-7A58F2FDF8DA}" type="doc">
      <dgm:prSet loTypeId="urn:microsoft.com/office/officeart/2005/8/layout/matrix1" loCatId="matrix" qsTypeId="urn:microsoft.com/office/officeart/2005/8/quickstyle/3d3" qsCatId="3D" csTypeId="urn:microsoft.com/office/officeart/2005/8/colors/accent6_5" csCatId="accent6" phldr="1"/>
      <dgm:spPr/>
      <dgm:t>
        <a:bodyPr/>
        <a:lstStyle/>
        <a:p>
          <a:endParaRPr lang="en-US"/>
        </a:p>
      </dgm:t>
    </dgm:pt>
    <dgm:pt modelId="{F7CC5D47-DE5A-4FA9-A89D-7E821AEC899F}">
      <dgm:prSet/>
      <dgm:spPr/>
      <dgm:t>
        <a:bodyPr/>
        <a:lstStyle/>
        <a:p>
          <a:pPr rtl="0"/>
          <a:r>
            <a:rPr lang="en-GB" dirty="0"/>
            <a:t>Things </a:t>
          </a:r>
          <a:r>
            <a:rPr lang="en-GB" dirty="0">
              <a:latin typeface="Calibri Light" panose="020F0302020204030204"/>
            </a:rPr>
            <a:t>NOT to do</a:t>
          </a:r>
          <a:endParaRPr lang="en-US" dirty="0"/>
        </a:p>
      </dgm:t>
    </dgm:pt>
    <dgm:pt modelId="{303F3BE0-3EAA-4CDE-B60A-A91A3D5C67ED}" type="parTrans" cxnId="{238AF9AA-EE93-4CAB-AB64-E8B2136CFF17}">
      <dgm:prSet/>
      <dgm:spPr/>
      <dgm:t>
        <a:bodyPr/>
        <a:lstStyle/>
        <a:p>
          <a:endParaRPr lang="en-US"/>
        </a:p>
      </dgm:t>
    </dgm:pt>
    <dgm:pt modelId="{A9AF5B07-70A5-4252-880C-3BF07B7183E0}" type="sibTrans" cxnId="{238AF9AA-EE93-4CAB-AB64-E8B2136CFF17}">
      <dgm:prSet/>
      <dgm:spPr/>
      <dgm:t>
        <a:bodyPr/>
        <a:lstStyle/>
        <a:p>
          <a:endParaRPr lang="en-US"/>
        </a:p>
      </dgm:t>
    </dgm:pt>
    <dgm:pt modelId="{D86BCE87-FE0A-49B3-A179-669A8F06CC22}">
      <dgm:prSet/>
      <dgm:spPr/>
      <dgm:t>
        <a:bodyPr/>
        <a:lstStyle/>
        <a:p>
          <a:r>
            <a:rPr lang="en-GB" dirty="0"/>
            <a:t>NEVER to use physical strike as a resort. The Messenger of </a:t>
          </a:r>
          <a:r>
            <a:rPr lang="en-GB" dirty="0" err="1"/>
            <a:t>Allāh</a:t>
          </a:r>
          <a:r>
            <a:rPr lang="en-GB" dirty="0"/>
            <a:t> (saw) never raised his noble hands against any woman in his entire life. </a:t>
          </a:r>
          <a:endParaRPr lang="en-US" dirty="0"/>
        </a:p>
      </dgm:t>
    </dgm:pt>
    <dgm:pt modelId="{688CA659-69F2-49E7-9A04-3F2C82A2A64A}" type="parTrans" cxnId="{22C5668B-71C1-4ACE-B591-BA43ADDFE862}">
      <dgm:prSet/>
      <dgm:spPr/>
      <dgm:t>
        <a:bodyPr/>
        <a:lstStyle/>
        <a:p>
          <a:endParaRPr lang="en-US"/>
        </a:p>
      </dgm:t>
    </dgm:pt>
    <dgm:pt modelId="{EF1ED6A4-2414-40DC-A0C4-DD1F13B78440}" type="sibTrans" cxnId="{22C5668B-71C1-4ACE-B591-BA43ADDFE862}">
      <dgm:prSet/>
      <dgm:spPr/>
      <dgm:t>
        <a:bodyPr/>
        <a:lstStyle/>
        <a:p>
          <a:endParaRPr lang="en-US"/>
        </a:p>
      </dgm:t>
    </dgm:pt>
    <dgm:pt modelId="{799DC2FB-DE9D-47F7-B27C-87257307A76D}">
      <dgm:prSet/>
      <dgm:spPr/>
      <dgm:t>
        <a:bodyPr/>
        <a:lstStyle/>
        <a:p>
          <a:r>
            <a:rPr lang="en-GB" dirty="0"/>
            <a:t>NEVER to quarrel in the presence of children. Confine your disagreements to your bedroom.</a:t>
          </a:r>
          <a:endParaRPr lang="en-US" dirty="0"/>
        </a:p>
      </dgm:t>
    </dgm:pt>
    <dgm:pt modelId="{7DB8CC50-A4AD-403A-A41B-B9DCA7668FDB}" type="parTrans" cxnId="{BF89DEA8-0389-409E-92B2-BD9BF379EB6E}">
      <dgm:prSet/>
      <dgm:spPr/>
      <dgm:t>
        <a:bodyPr/>
        <a:lstStyle/>
        <a:p>
          <a:endParaRPr lang="en-US"/>
        </a:p>
      </dgm:t>
    </dgm:pt>
    <dgm:pt modelId="{516390D0-8C65-453F-9910-EE879F818DD3}" type="sibTrans" cxnId="{BF89DEA8-0389-409E-92B2-BD9BF379EB6E}">
      <dgm:prSet/>
      <dgm:spPr/>
      <dgm:t>
        <a:bodyPr/>
        <a:lstStyle/>
        <a:p>
          <a:endParaRPr lang="en-US"/>
        </a:p>
      </dgm:t>
    </dgm:pt>
    <dgm:pt modelId="{C32D9B67-8CD9-49AD-AA8B-F5995CB28988}">
      <dgm:prSet/>
      <dgm:spPr/>
      <dgm:t>
        <a:bodyPr/>
        <a:lstStyle/>
        <a:p>
          <a:r>
            <a:rPr lang="en-GB" dirty="0"/>
            <a:t>NEVER to dig out the past issues once they have been settled. </a:t>
          </a:r>
          <a:endParaRPr lang="en-US" dirty="0"/>
        </a:p>
      </dgm:t>
    </dgm:pt>
    <dgm:pt modelId="{CEAC72DC-6114-4B22-810A-FB41C47F63AF}" type="parTrans" cxnId="{DB9BA0B4-1AC3-46A4-B87B-1FE685D409C4}">
      <dgm:prSet/>
      <dgm:spPr/>
      <dgm:t>
        <a:bodyPr/>
        <a:lstStyle/>
        <a:p>
          <a:endParaRPr lang="en-US"/>
        </a:p>
      </dgm:t>
    </dgm:pt>
    <dgm:pt modelId="{4E7F4F23-8C69-45A2-97FE-D7BE92F5A0CE}" type="sibTrans" cxnId="{DB9BA0B4-1AC3-46A4-B87B-1FE685D409C4}">
      <dgm:prSet/>
      <dgm:spPr/>
      <dgm:t>
        <a:bodyPr/>
        <a:lstStyle/>
        <a:p>
          <a:endParaRPr lang="en-US"/>
        </a:p>
      </dgm:t>
    </dgm:pt>
    <dgm:pt modelId="{0B2A9CC1-A5C7-4B33-9AE6-91BDC738F0EE}">
      <dgm:prSet/>
      <dgm:spPr/>
      <dgm:t>
        <a:bodyPr/>
        <a:lstStyle/>
        <a:p>
          <a:r>
            <a:rPr lang="en-GB" dirty="0"/>
            <a:t>NEVER to vent your frustration against one other. </a:t>
          </a:r>
          <a:endParaRPr lang="en-US" dirty="0"/>
        </a:p>
      </dgm:t>
    </dgm:pt>
    <dgm:pt modelId="{CABE8857-DD2C-4818-94B0-99771968DD59}" type="parTrans" cxnId="{AB2A63FF-D75D-4EAC-9AAE-5DFAD8C0AAFD}">
      <dgm:prSet/>
      <dgm:spPr/>
      <dgm:t>
        <a:bodyPr/>
        <a:lstStyle/>
        <a:p>
          <a:endParaRPr lang="en-US"/>
        </a:p>
      </dgm:t>
    </dgm:pt>
    <dgm:pt modelId="{7C792A9B-4EA5-42B9-8C56-B8A8D49532EF}" type="sibTrans" cxnId="{AB2A63FF-D75D-4EAC-9AAE-5DFAD8C0AAFD}">
      <dgm:prSet/>
      <dgm:spPr/>
      <dgm:t>
        <a:bodyPr/>
        <a:lstStyle/>
        <a:p>
          <a:endParaRPr lang="en-US"/>
        </a:p>
      </dgm:t>
    </dgm:pt>
    <dgm:pt modelId="{A0481924-4436-4DE5-B265-3D71AD363524}" type="pres">
      <dgm:prSet presAssocID="{69477FEA-B2BE-4F31-9446-7A58F2FDF8DA}" presName="diagram" presStyleCnt="0">
        <dgm:presLayoutVars>
          <dgm:chMax val="1"/>
          <dgm:dir/>
          <dgm:animLvl val="ctr"/>
          <dgm:resizeHandles val="exact"/>
        </dgm:presLayoutVars>
      </dgm:prSet>
      <dgm:spPr/>
    </dgm:pt>
    <dgm:pt modelId="{BF6F1634-BE8A-4278-9AB0-4575CC3B3CE5}" type="pres">
      <dgm:prSet presAssocID="{69477FEA-B2BE-4F31-9446-7A58F2FDF8DA}" presName="matrix" presStyleCnt="0"/>
      <dgm:spPr/>
    </dgm:pt>
    <dgm:pt modelId="{33204DEF-2728-4F20-8026-27A440011AB3}" type="pres">
      <dgm:prSet presAssocID="{69477FEA-B2BE-4F31-9446-7A58F2FDF8DA}" presName="tile1" presStyleLbl="node1" presStyleIdx="0" presStyleCnt="4"/>
      <dgm:spPr/>
    </dgm:pt>
    <dgm:pt modelId="{4ECD50D6-D95E-4CF0-9E87-37DCBE09455C}" type="pres">
      <dgm:prSet presAssocID="{69477FEA-B2BE-4F31-9446-7A58F2FDF8DA}" presName="tile1text" presStyleLbl="node1" presStyleIdx="0" presStyleCnt="4">
        <dgm:presLayoutVars>
          <dgm:chMax val="0"/>
          <dgm:chPref val="0"/>
          <dgm:bulletEnabled val="1"/>
        </dgm:presLayoutVars>
      </dgm:prSet>
      <dgm:spPr/>
    </dgm:pt>
    <dgm:pt modelId="{300BF816-3922-4B9B-B5C1-D5E99DA35214}" type="pres">
      <dgm:prSet presAssocID="{69477FEA-B2BE-4F31-9446-7A58F2FDF8DA}" presName="tile2" presStyleLbl="node1" presStyleIdx="1" presStyleCnt="4"/>
      <dgm:spPr/>
    </dgm:pt>
    <dgm:pt modelId="{38FA0014-9AD2-40EF-8A60-B16841DF5B40}" type="pres">
      <dgm:prSet presAssocID="{69477FEA-B2BE-4F31-9446-7A58F2FDF8DA}" presName="tile2text" presStyleLbl="node1" presStyleIdx="1" presStyleCnt="4">
        <dgm:presLayoutVars>
          <dgm:chMax val="0"/>
          <dgm:chPref val="0"/>
          <dgm:bulletEnabled val="1"/>
        </dgm:presLayoutVars>
      </dgm:prSet>
      <dgm:spPr/>
    </dgm:pt>
    <dgm:pt modelId="{399C8871-B0DC-48E6-86B6-B347507EBE24}" type="pres">
      <dgm:prSet presAssocID="{69477FEA-B2BE-4F31-9446-7A58F2FDF8DA}" presName="tile3" presStyleLbl="node1" presStyleIdx="2" presStyleCnt="4"/>
      <dgm:spPr/>
    </dgm:pt>
    <dgm:pt modelId="{3F550C27-2110-437B-A044-E9E75FDBE20D}" type="pres">
      <dgm:prSet presAssocID="{69477FEA-B2BE-4F31-9446-7A58F2FDF8DA}" presName="tile3text" presStyleLbl="node1" presStyleIdx="2" presStyleCnt="4">
        <dgm:presLayoutVars>
          <dgm:chMax val="0"/>
          <dgm:chPref val="0"/>
          <dgm:bulletEnabled val="1"/>
        </dgm:presLayoutVars>
      </dgm:prSet>
      <dgm:spPr/>
    </dgm:pt>
    <dgm:pt modelId="{28665C42-780E-447E-8015-2C5DE00D7AC3}" type="pres">
      <dgm:prSet presAssocID="{69477FEA-B2BE-4F31-9446-7A58F2FDF8DA}" presName="tile4" presStyleLbl="node1" presStyleIdx="3" presStyleCnt="4"/>
      <dgm:spPr/>
    </dgm:pt>
    <dgm:pt modelId="{F9EE3CE4-C9B6-455C-AE58-58D47018DCFB}" type="pres">
      <dgm:prSet presAssocID="{69477FEA-B2BE-4F31-9446-7A58F2FDF8DA}" presName="tile4text" presStyleLbl="node1" presStyleIdx="3" presStyleCnt="4">
        <dgm:presLayoutVars>
          <dgm:chMax val="0"/>
          <dgm:chPref val="0"/>
          <dgm:bulletEnabled val="1"/>
        </dgm:presLayoutVars>
      </dgm:prSet>
      <dgm:spPr/>
    </dgm:pt>
    <dgm:pt modelId="{ACB2157F-877F-4221-B010-1D5A565BE525}" type="pres">
      <dgm:prSet presAssocID="{69477FEA-B2BE-4F31-9446-7A58F2FDF8DA}" presName="centerTile" presStyleLbl="fgShp" presStyleIdx="0" presStyleCnt="1">
        <dgm:presLayoutVars>
          <dgm:chMax val="0"/>
          <dgm:chPref val="0"/>
        </dgm:presLayoutVars>
      </dgm:prSet>
      <dgm:spPr/>
    </dgm:pt>
  </dgm:ptLst>
  <dgm:cxnLst>
    <dgm:cxn modelId="{1AD7A81A-9E5E-41A5-AC02-572308449497}" type="presOf" srcId="{799DC2FB-DE9D-47F7-B27C-87257307A76D}" destId="{300BF816-3922-4B9B-B5C1-D5E99DA35214}" srcOrd="0" destOrd="0" presId="urn:microsoft.com/office/officeart/2005/8/layout/matrix1"/>
    <dgm:cxn modelId="{60447E2B-EFE5-4C33-88FF-D2B6912D3A5C}" type="presOf" srcId="{D86BCE87-FE0A-49B3-A179-669A8F06CC22}" destId="{4ECD50D6-D95E-4CF0-9E87-37DCBE09455C}" srcOrd="1" destOrd="0" presId="urn:microsoft.com/office/officeart/2005/8/layout/matrix1"/>
    <dgm:cxn modelId="{2BC14D31-ABE8-4F37-836E-EC728EE85F72}" type="presOf" srcId="{799DC2FB-DE9D-47F7-B27C-87257307A76D}" destId="{38FA0014-9AD2-40EF-8A60-B16841DF5B40}" srcOrd="1" destOrd="0" presId="urn:microsoft.com/office/officeart/2005/8/layout/matrix1"/>
    <dgm:cxn modelId="{4A30E439-BD60-4D86-8C3E-1465947F82E7}" type="presOf" srcId="{69477FEA-B2BE-4F31-9446-7A58F2FDF8DA}" destId="{A0481924-4436-4DE5-B265-3D71AD363524}" srcOrd="0" destOrd="0" presId="urn:microsoft.com/office/officeart/2005/8/layout/matrix1"/>
    <dgm:cxn modelId="{FD9EE865-4356-410D-AAE6-7FF31A8C5CF3}" type="presOf" srcId="{D86BCE87-FE0A-49B3-A179-669A8F06CC22}" destId="{33204DEF-2728-4F20-8026-27A440011AB3}" srcOrd="0" destOrd="0" presId="urn:microsoft.com/office/officeart/2005/8/layout/matrix1"/>
    <dgm:cxn modelId="{C0EE1E83-2B49-41CB-85FE-6D5DB57E3C3E}" type="presOf" srcId="{0B2A9CC1-A5C7-4B33-9AE6-91BDC738F0EE}" destId="{F9EE3CE4-C9B6-455C-AE58-58D47018DCFB}" srcOrd="1" destOrd="0" presId="urn:microsoft.com/office/officeart/2005/8/layout/matrix1"/>
    <dgm:cxn modelId="{13E10488-C64A-46C6-A01C-852223628768}" type="presOf" srcId="{C32D9B67-8CD9-49AD-AA8B-F5995CB28988}" destId="{399C8871-B0DC-48E6-86B6-B347507EBE24}" srcOrd="0" destOrd="0" presId="urn:microsoft.com/office/officeart/2005/8/layout/matrix1"/>
    <dgm:cxn modelId="{22C5668B-71C1-4ACE-B591-BA43ADDFE862}" srcId="{F7CC5D47-DE5A-4FA9-A89D-7E821AEC899F}" destId="{D86BCE87-FE0A-49B3-A179-669A8F06CC22}" srcOrd="0" destOrd="0" parTransId="{688CA659-69F2-49E7-9A04-3F2C82A2A64A}" sibTransId="{EF1ED6A4-2414-40DC-A0C4-DD1F13B78440}"/>
    <dgm:cxn modelId="{BF89DEA8-0389-409E-92B2-BD9BF379EB6E}" srcId="{F7CC5D47-DE5A-4FA9-A89D-7E821AEC899F}" destId="{799DC2FB-DE9D-47F7-B27C-87257307A76D}" srcOrd="1" destOrd="0" parTransId="{7DB8CC50-A4AD-403A-A41B-B9DCA7668FDB}" sibTransId="{516390D0-8C65-453F-9910-EE879F818DD3}"/>
    <dgm:cxn modelId="{238AF9AA-EE93-4CAB-AB64-E8B2136CFF17}" srcId="{69477FEA-B2BE-4F31-9446-7A58F2FDF8DA}" destId="{F7CC5D47-DE5A-4FA9-A89D-7E821AEC899F}" srcOrd="0" destOrd="0" parTransId="{303F3BE0-3EAA-4CDE-B60A-A91A3D5C67ED}" sibTransId="{A9AF5B07-70A5-4252-880C-3BF07B7183E0}"/>
    <dgm:cxn modelId="{4C2A27AD-405E-4678-BD52-41EE45A83244}" type="presOf" srcId="{C32D9B67-8CD9-49AD-AA8B-F5995CB28988}" destId="{3F550C27-2110-437B-A044-E9E75FDBE20D}" srcOrd="1" destOrd="0" presId="urn:microsoft.com/office/officeart/2005/8/layout/matrix1"/>
    <dgm:cxn modelId="{DB9BA0B4-1AC3-46A4-B87B-1FE685D409C4}" srcId="{F7CC5D47-DE5A-4FA9-A89D-7E821AEC899F}" destId="{C32D9B67-8CD9-49AD-AA8B-F5995CB28988}" srcOrd="2" destOrd="0" parTransId="{CEAC72DC-6114-4B22-810A-FB41C47F63AF}" sibTransId="{4E7F4F23-8C69-45A2-97FE-D7BE92F5A0CE}"/>
    <dgm:cxn modelId="{616712CE-410C-42C9-B2D1-161621E63852}" type="presOf" srcId="{F7CC5D47-DE5A-4FA9-A89D-7E821AEC899F}" destId="{ACB2157F-877F-4221-B010-1D5A565BE525}" srcOrd="0" destOrd="0" presId="urn:microsoft.com/office/officeart/2005/8/layout/matrix1"/>
    <dgm:cxn modelId="{03391CDE-9ABE-4885-8C94-5269DB74E57D}" type="presOf" srcId="{0B2A9CC1-A5C7-4B33-9AE6-91BDC738F0EE}" destId="{28665C42-780E-447E-8015-2C5DE00D7AC3}" srcOrd="0" destOrd="0" presId="urn:microsoft.com/office/officeart/2005/8/layout/matrix1"/>
    <dgm:cxn modelId="{AB2A63FF-D75D-4EAC-9AAE-5DFAD8C0AAFD}" srcId="{F7CC5D47-DE5A-4FA9-A89D-7E821AEC899F}" destId="{0B2A9CC1-A5C7-4B33-9AE6-91BDC738F0EE}" srcOrd="3" destOrd="0" parTransId="{CABE8857-DD2C-4818-94B0-99771968DD59}" sibTransId="{7C792A9B-4EA5-42B9-8C56-B8A8D49532EF}"/>
    <dgm:cxn modelId="{92E055CA-1D4C-4158-8743-4A9445EC1130}" type="presParOf" srcId="{A0481924-4436-4DE5-B265-3D71AD363524}" destId="{BF6F1634-BE8A-4278-9AB0-4575CC3B3CE5}" srcOrd="0" destOrd="0" presId="urn:microsoft.com/office/officeart/2005/8/layout/matrix1"/>
    <dgm:cxn modelId="{A1E8E9FD-0D31-4B41-8471-1CD90E033603}" type="presParOf" srcId="{BF6F1634-BE8A-4278-9AB0-4575CC3B3CE5}" destId="{33204DEF-2728-4F20-8026-27A440011AB3}" srcOrd="0" destOrd="0" presId="urn:microsoft.com/office/officeart/2005/8/layout/matrix1"/>
    <dgm:cxn modelId="{2EE8F69B-AC6D-4EFE-B129-DAAB61DBC8D4}" type="presParOf" srcId="{BF6F1634-BE8A-4278-9AB0-4575CC3B3CE5}" destId="{4ECD50D6-D95E-4CF0-9E87-37DCBE09455C}" srcOrd="1" destOrd="0" presId="urn:microsoft.com/office/officeart/2005/8/layout/matrix1"/>
    <dgm:cxn modelId="{AFE86266-37BD-4F9A-AA88-724698C37343}" type="presParOf" srcId="{BF6F1634-BE8A-4278-9AB0-4575CC3B3CE5}" destId="{300BF816-3922-4B9B-B5C1-D5E99DA35214}" srcOrd="2" destOrd="0" presId="urn:microsoft.com/office/officeart/2005/8/layout/matrix1"/>
    <dgm:cxn modelId="{8507608F-2934-4AEA-BAB1-64A00CACF3AC}" type="presParOf" srcId="{BF6F1634-BE8A-4278-9AB0-4575CC3B3CE5}" destId="{38FA0014-9AD2-40EF-8A60-B16841DF5B40}" srcOrd="3" destOrd="0" presId="urn:microsoft.com/office/officeart/2005/8/layout/matrix1"/>
    <dgm:cxn modelId="{A0BB84A2-AB9B-4885-B256-D7ED6036B586}" type="presParOf" srcId="{BF6F1634-BE8A-4278-9AB0-4575CC3B3CE5}" destId="{399C8871-B0DC-48E6-86B6-B347507EBE24}" srcOrd="4" destOrd="0" presId="urn:microsoft.com/office/officeart/2005/8/layout/matrix1"/>
    <dgm:cxn modelId="{E315933A-BA1E-434F-B211-41163B13E7C2}" type="presParOf" srcId="{BF6F1634-BE8A-4278-9AB0-4575CC3B3CE5}" destId="{3F550C27-2110-437B-A044-E9E75FDBE20D}" srcOrd="5" destOrd="0" presId="urn:microsoft.com/office/officeart/2005/8/layout/matrix1"/>
    <dgm:cxn modelId="{999D2373-11A0-452E-B376-34AC38C49602}" type="presParOf" srcId="{BF6F1634-BE8A-4278-9AB0-4575CC3B3CE5}" destId="{28665C42-780E-447E-8015-2C5DE00D7AC3}" srcOrd="6" destOrd="0" presId="urn:microsoft.com/office/officeart/2005/8/layout/matrix1"/>
    <dgm:cxn modelId="{50230F4F-A3DA-4251-AFCC-50B8E0A8EB41}" type="presParOf" srcId="{BF6F1634-BE8A-4278-9AB0-4575CC3B3CE5}" destId="{F9EE3CE4-C9B6-455C-AE58-58D47018DCFB}" srcOrd="7" destOrd="0" presId="urn:microsoft.com/office/officeart/2005/8/layout/matrix1"/>
    <dgm:cxn modelId="{632F8646-9985-4D90-A166-5BF9F63FD6E9}" type="presParOf" srcId="{A0481924-4436-4DE5-B265-3D71AD363524}" destId="{ACB2157F-877F-4221-B010-1D5A565BE52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05E9612-7D0E-4576-B699-FD917600F16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F6A4C9-8C6B-495A-A52E-229AE9039016}">
      <dgm:prSet custT="1"/>
      <dgm:spPr/>
      <dgm:t>
        <a:bodyPr/>
        <a:lstStyle/>
        <a:p>
          <a:r>
            <a:rPr lang="en-GB" sz="2200" dirty="0"/>
            <a:t>THE GOAL IS NOT TO WIN EVERY ARGUMENT BUT TO UNDERSTAND</a:t>
          </a:r>
          <a:endParaRPr lang="en-US" sz="2200" dirty="0"/>
        </a:p>
      </dgm:t>
    </dgm:pt>
    <dgm:pt modelId="{771FE3EC-7501-43F8-9642-5304792A1B36}" type="parTrans" cxnId="{FA0715FB-4746-466F-B68F-77A2412C6C62}">
      <dgm:prSet/>
      <dgm:spPr/>
      <dgm:t>
        <a:bodyPr/>
        <a:lstStyle/>
        <a:p>
          <a:endParaRPr lang="en-US"/>
        </a:p>
      </dgm:t>
    </dgm:pt>
    <dgm:pt modelId="{B7C34064-0093-4F0D-8533-F713D04EB95C}" type="sibTrans" cxnId="{FA0715FB-4746-466F-B68F-77A2412C6C62}">
      <dgm:prSet/>
      <dgm:spPr/>
      <dgm:t>
        <a:bodyPr/>
        <a:lstStyle/>
        <a:p>
          <a:endParaRPr lang="en-US"/>
        </a:p>
      </dgm:t>
    </dgm:pt>
    <dgm:pt modelId="{0874188A-F9FF-4037-8249-B1632B7216D4}">
      <dgm:prSet custT="1"/>
      <dgm:spPr/>
      <dgm:t>
        <a:bodyPr/>
        <a:lstStyle/>
        <a:p>
          <a:r>
            <a:rPr lang="en-GB" sz="2000" dirty="0"/>
            <a:t>T.A.L.K strategy – Take time out, allow others to tell their perspectives, keep brainstorming. </a:t>
          </a:r>
          <a:endParaRPr lang="en-US" sz="2000" dirty="0"/>
        </a:p>
      </dgm:t>
    </dgm:pt>
    <dgm:pt modelId="{1D0F9D3A-BD54-446F-85B7-977A93FD36CE}" type="parTrans" cxnId="{5DB702D5-5311-42E1-9365-59A646EA61DF}">
      <dgm:prSet/>
      <dgm:spPr/>
      <dgm:t>
        <a:bodyPr/>
        <a:lstStyle/>
        <a:p>
          <a:endParaRPr lang="en-US"/>
        </a:p>
      </dgm:t>
    </dgm:pt>
    <dgm:pt modelId="{6F4AE2FA-61DF-4FE1-AC95-A60C31E2C628}" type="sibTrans" cxnId="{5DB702D5-5311-42E1-9365-59A646EA61DF}">
      <dgm:prSet/>
      <dgm:spPr/>
      <dgm:t>
        <a:bodyPr/>
        <a:lstStyle/>
        <a:p>
          <a:endParaRPr lang="en-US"/>
        </a:p>
      </dgm:t>
    </dgm:pt>
    <dgm:pt modelId="{EAEA3A60-1644-4E89-A1A6-8B0A481D326B}" type="pres">
      <dgm:prSet presAssocID="{C05E9612-7D0E-4576-B699-FD917600F16E}" presName="root" presStyleCnt="0">
        <dgm:presLayoutVars>
          <dgm:dir/>
          <dgm:resizeHandles val="exact"/>
        </dgm:presLayoutVars>
      </dgm:prSet>
      <dgm:spPr/>
    </dgm:pt>
    <dgm:pt modelId="{AB39CE9E-4AA0-405E-B425-1B821220E4C8}" type="pres">
      <dgm:prSet presAssocID="{9FF6A4C9-8C6B-495A-A52E-229AE9039016}" presName="compNode" presStyleCnt="0"/>
      <dgm:spPr/>
    </dgm:pt>
    <dgm:pt modelId="{FCB35200-BB25-45BE-BD24-14EEF90AB6C8}" type="pres">
      <dgm:prSet presAssocID="{9FF6A4C9-8C6B-495A-A52E-229AE9039016}"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ullseye"/>
        </a:ext>
      </dgm:extLst>
    </dgm:pt>
    <dgm:pt modelId="{63F6534C-86D8-4CAB-B9FD-1E626A4F9D47}" type="pres">
      <dgm:prSet presAssocID="{9FF6A4C9-8C6B-495A-A52E-229AE9039016}" presName="spaceRect" presStyleCnt="0"/>
      <dgm:spPr/>
    </dgm:pt>
    <dgm:pt modelId="{6C4C2FD5-8A24-4E78-AE1A-6DA4E54E1715}" type="pres">
      <dgm:prSet presAssocID="{9FF6A4C9-8C6B-495A-A52E-229AE9039016}" presName="textRect" presStyleLbl="revTx" presStyleIdx="0" presStyleCnt="2">
        <dgm:presLayoutVars>
          <dgm:chMax val="1"/>
          <dgm:chPref val="1"/>
        </dgm:presLayoutVars>
      </dgm:prSet>
      <dgm:spPr/>
    </dgm:pt>
    <dgm:pt modelId="{6D78767D-F5BB-45A9-A373-649D26637550}" type="pres">
      <dgm:prSet presAssocID="{B7C34064-0093-4F0D-8533-F713D04EB95C}" presName="sibTrans" presStyleCnt="0"/>
      <dgm:spPr/>
    </dgm:pt>
    <dgm:pt modelId="{E557D7B4-41C7-401A-A707-4B5B802FFD4E}" type="pres">
      <dgm:prSet presAssocID="{0874188A-F9FF-4037-8249-B1632B7216D4}" presName="compNode" presStyleCnt="0"/>
      <dgm:spPr/>
    </dgm:pt>
    <dgm:pt modelId="{DEA193C0-D841-4BAF-BB12-524F08266547}" type="pres">
      <dgm:prSet presAssocID="{0874188A-F9FF-4037-8249-B1632B7216D4}"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04A281CE-5741-4A6A-BE9C-6598F7D52792}" type="pres">
      <dgm:prSet presAssocID="{0874188A-F9FF-4037-8249-B1632B7216D4}" presName="spaceRect" presStyleCnt="0"/>
      <dgm:spPr/>
    </dgm:pt>
    <dgm:pt modelId="{FEBB1671-5988-46AB-B053-469BF0E82B5C}" type="pres">
      <dgm:prSet presAssocID="{0874188A-F9FF-4037-8249-B1632B7216D4}" presName="textRect" presStyleLbl="revTx" presStyleIdx="1" presStyleCnt="2" custScaleY="130476">
        <dgm:presLayoutVars>
          <dgm:chMax val="1"/>
          <dgm:chPref val="1"/>
        </dgm:presLayoutVars>
      </dgm:prSet>
      <dgm:spPr/>
    </dgm:pt>
  </dgm:ptLst>
  <dgm:cxnLst>
    <dgm:cxn modelId="{63A84005-29A8-47E3-85FF-32CA8508F983}" type="presOf" srcId="{0874188A-F9FF-4037-8249-B1632B7216D4}" destId="{FEBB1671-5988-46AB-B053-469BF0E82B5C}" srcOrd="0" destOrd="0" presId="urn:microsoft.com/office/officeart/2018/2/layout/IconLabelList"/>
    <dgm:cxn modelId="{FA02A186-0BEB-40FF-BAE0-CB457D49FA39}" type="presOf" srcId="{C05E9612-7D0E-4576-B699-FD917600F16E}" destId="{EAEA3A60-1644-4E89-A1A6-8B0A481D326B}" srcOrd="0" destOrd="0" presId="urn:microsoft.com/office/officeart/2018/2/layout/IconLabelList"/>
    <dgm:cxn modelId="{733A2395-5C71-4BCF-8153-5790ADB8D383}" type="presOf" srcId="{9FF6A4C9-8C6B-495A-A52E-229AE9039016}" destId="{6C4C2FD5-8A24-4E78-AE1A-6DA4E54E1715}" srcOrd="0" destOrd="0" presId="urn:microsoft.com/office/officeart/2018/2/layout/IconLabelList"/>
    <dgm:cxn modelId="{5DB702D5-5311-42E1-9365-59A646EA61DF}" srcId="{C05E9612-7D0E-4576-B699-FD917600F16E}" destId="{0874188A-F9FF-4037-8249-B1632B7216D4}" srcOrd="1" destOrd="0" parTransId="{1D0F9D3A-BD54-446F-85B7-977A93FD36CE}" sibTransId="{6F4AE2FA-61DF-4FE1-AC95-A60C31E2C628}"/>
    <dgm:cxn modelId="{FA0715FB-4746-466F-B68F-77A2412C6C62}" srcId="{C05E9612-7D0E-4576-B699-FD917600F16E}" destId="{9FF6A4C9-8C6B-495A-A52E-229AE9039016}" srcOrd="0" destOrd="0" parTransId="{771FE3EC-7501-43F8-9642-5304792A1B36}" sibTransId="{B7C34064-0093-4F0D-8533-F713D04EB95C}"/>
    <dgm:cxn modelId="{B2EE4015-F51D-4CED-AE30-B83E7CE456C2}" type="presParOf" srcId="{EAEA3A60-1644-4E89-A1A6-8B0A481D326B}" destId="{AB39CE9E-4AA0-405E-B425-1B821220E4C8}" srcOrd="0" destOrd="0" presId="urn:microsoft.com/office/officeart/2018/2/layout/IconLabelList"/>
    <dgm:cxn modelId="{381FDDDE-B835-41F0-ABAF-5ED20C49D151}" type="presParOf" srcId="{AB39CE9E-4AA0-405E-B425-1B821220E4C8}" destId="{FCB35200-BB25-45BE-BD24-14EEF90AB6C8}" srcOrd="0" destOrd="0" presId="urn:microsoft.com/office/officeart/2018/2/layout/IconLabelList"/>
    <dgm:cxn modelId="{90CD0DA8-0279-4EFE-93A3-83681F5CECC6}" type="presParOf" srcId="{AB39CE9E-4AA0-405E-B425-1B821220E4C8}" destId="{63F6534C-86D8-4CAB-B9FD-1E626A4F9D47}" srcOrd="1" destOrd="0" presId="urn:microsoft.com/office/officeart/2018/2/layout/IconLabelList"/>
    <dgm:cxn modelId="{0B9D4EB2-8AA7-48CA-9B5E-D487A6C31FEC}" type="presParOf" srcId="{AB39CE9E-4AA0-405E-B425-1B821220E4C8}" destId="{6C4C2FD5-8A24-4E78-AE1A-6DA4E54E1715}" srcOrd="2" destOrd="0" presId="urn:microsoft.com/office/officeart/2018/2/layout/IconLabelList"/>
    <dgm:cxn modelId="{A54F0844-6F09-4F59-AB69-38289FCFAC46}" type="presParOf" srcId="{EAEA3A60-1644-4E89-A1A6-8B0A481D326B}" destId="{6D78767D-F5BB-45A9-A373-649D26637550}" srcOrd="1" destOrd="0" presId="urn:microsoft.com/office/officeart/2018/2/layout/IconLabelList"/>
    <dgm:cxn modelId="{8B9976F2-85C6-4458-9205-19EF1E1566B3}" type="presParOf" srcId="{EAEA3A60-1644-4E89-A1A6-8B0A481D326B}" destId="{E557D7B4-41C7-401A-A707-4B5B802FFD4E}" srcOrd="2" destOrd="0" presId="urn:microsoft.com/office/officeart/2018/2/layout/IconLabelList"/>
    <dgm:cxn modelId="{9A74C15F-67CA-4ABA-A120-25AF7B8DC83A}" type="presParOf" srcId="{E557D7B4-41C7-401A-A707-4B5B802FFD4E}" destId="{DEA193C0-D841-4BAF-BB12-524F08266547}" srcOrd="0" destOrd="0" presId="urn:microsoft.com/office/officeart/2018/2/layout/IconLabelList"/>
    <dgm:cxn modelId="{887F9D08-03F4-46A5-9EB5-B7F47870B919}" type="presParOf" srcId="{E557D7B4-41C7-401A-A707-4B5B802FFD4E}" destId="{04A281CE-5741-4A6A-BE9C-6598F7D52792}" srcOrd="1" destOrd="0" presId="urn:microsoft.com/office/officeart/2018/2/layout/IconLabelList"/>
    <dgm:cxn modelId="{72A19F27-0C6B-498E-AA1E-2B3320942276}" type="presParOf" srcId="{E557D7B4-41C7-401A-A707-4B5B802FFD4E}" destId="{FEBB1671-5988-46AB-B053-469BF0E82B5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F6194B-9E90-47F7-A8D3-249D1D7CED33}" type="doc">
      <dgm:prSet loTypeId="urn:microsoft.com/office/officeart/2005/8/layout/default" loCatId="list" qsTypeId="urn:microsoft.com/office/officeart/2005/8/quickstyle/3d3" qsCatId="3D" csTypeId="urn:microsoft.com/office/officeart/2005/8/colors/accent1_5" csCatId="accent1" phldr="1"/>
      <dgm:spPr/>
      <dgm:t>
        <a:bodyPr/>
        <a:lstStyle/>
        <a:p>
          <a:endParaRPr lang="en-US"/>
        </a:p>
      </dgm:t>
    </dgm:pt>
    <dgm:pt modelId="{92800F97-175E-4B9B-B2E0-50E0334B1164}">
      <dgm:prSet/>
      <dgm:spPr/>
      <dgm:t>
        <a:bodyPr/>
        <a:lstStyle/>
        <a:p>
          <a:r>
            <a:rPr lang="en-US"/>
            <a:t>Compassion</a:t>
          </a:r>
        </a:p>
      </dgm:t>
    </dgm:pt>
    <dgm:pt modelId="{E669CDCD-79BF-40BD-ABE0-771C3AA54C28}" type="parTrans" cxnId="{ED3238B8-FAA5-4879-B098-206FF4B1837D}">
      <dgm:prSet/>
      <dgm:spPr/>
      <dgm:t>
        <a:bodyPr/>
        <a:lstStyle/>
        <a:p>
          <a:endParaRPr lang="en-US"/>
        </a:p>
      </dgm:t>
    </dgm:pt>
    <dgm:pt modelId="{FD74B413-DE69-45DA-807A-F767C73A328D}" type="sibTrans" cxnId="{ED3238B8-FAA5-4879-B098-206FF4B1837D}">
      <dgm:prSet/>
      <dgm:spPr/>
      <dgm:t>
        <a:bodyPr/>
        <a:lstStyle/>
        <a:p>
          <a:endParaRPr lang="en-US"/>
        </a:p>
      </dgm:t>
    </dgm:pt>
    <dgm:pt modelId="{F5C3910D-91E8-476D-B054-5F7962447E72}">
      <dgm:prSet/>
      <dgm:spPr/>
      <dgm:t>
        <a:bodyPr/>
        <a:lstStyle/>
        <a:p>
          <a:r>
            <a:rPr lang="en-US" dirty="0"/>
            <a:t>Forgiveness</a:t>
          </a:r>
        </a:p>
      </dgm:t>
    </dgm:pt>
    <dgm:pt modelId="{0234FCA3-74D8-4812-BF10-4745C4860182}" type="parTrans" cxnId="{48ECBF5E-8BC1-44E5-9C58-0D31175B988C}">
      <dgm:prSet/>
      <dgm:spPr/>
      <dgm:t>
        <a:bodyPr/>
        <a:lstStyle/>
        <a:p>
          <a:endParaRPr lang="en-US"/>
        </a:p>
      </dgm:t>
    </dgm:pt>
    <dgm:pt modelId="{2F51BDFD-FABA-471E-8C13-870F67F07F61}" type="sibTrans" cxnId="{48ECBF5E-8BC1-44E5-9C58-0D31175B988C}">
      <dgm:prSet/>
      <dgm:spPr/>
      <dgm:t>
        <a:bodyPr/>
        <a:lstStyle/>
        <a:p>
          <a:endParaRPr lang="en-US"/>
        </a:p>
      </dgm:t>
    </dgm:pt>
    <dgm:pt modelId="{A75B22C4-CA30-4E7B-A934-52C16C042214}">
      <dgm:prSet/>
      <dgm:spPr/>
      <dgm:t>
        <a:bodyPr/>
        <a:lstStyle/>
        <a:p>
          <a:r>
            <a:rPr lang="en-US"/>
            <a:t>Patience</a:t>
          </a:r>
        </a:p>
      </dgm:t>
    </dgm:pt>
    <dgm:pt modelId="{C5E2DB1A-D555-4099-82A8-FAC072638137}" type="parTrans" cxnId="{4849ADF7-4223-4CAA-99B8-2A2DA98E1DC7}">
      <dgm:prSet/>
      <dgm:spPr/>
      <dgm:t>
        <a:bodyPr/>
        <a:lstStyle/>
        <a:p>
          <a:endParaRPr lang="en-US"/>
        </a:p>
      </dgm:t>
    </dgm:pt>
    <dgm:pt modelId="{89D2944D-2B4A-486B-833D-5C612CFA2F9F}" type="sibTrans" cxnId="{4849ADF7-4223-4CAA-99B8-2A2DA98E1DC7}">
      <dgm:prSet/>
      <dgm:spPr/>
      <dgm:t>
        <a:bodyPr/>
        <a:lstStyle/>
        <a:p>
          <a:endParaRPr lang="en-US"/>
        </a:p>
      </dgm:t>
    </dgm:pt>
    <dgm:pt modelId="{94B74715-000C-4B91-B830-63D39C22B34B}">
      <dgm:prSet/>
      <dgm:spPr/>
      <dgm:t>
        <a:bodyPr/>
        <a:lstStyle/>
        <a:p>
          <a:r>
            <a:rPr lang="en-US" dirty="0"/>
            <a:t>Tolerance  </a:t>
          </a:r>
        </a:p>
      </dgm:t>
    </dgm:pt>
    <dgm:pt modelId="{214ECE28-2BD6-4281-99C8-7E11FFFAD6A3}" type="parTrans" cxnId="{58466E08-BB52-4072-B169-09C9730D4587}">
      <dgm:prSet/>
      <dgm:spPr/>
      <dgm:t>
        <a:bodyPr/>
        <a:lstStyle/>
        <a:p>
          <a:endParaRPr lang="en-US"/>
        </a:p>
      </dgm:t>
    </dgm:pt>
    <dgm:pt modelId="{527F5D4F-DF94-4D3D-B77B-A993E8F68DBF}" type="sibTrans" cxnId="{58466E08-BB52-4072-B169-09C9730D4587}">
      <dgm:prSet/>
      <dgm:spPr/>
      <dgm:t>
        <a:bodyPr/>
        <a:lstStyle/>
        <a:p>
          <a:endParaRPr lang="en-US"/>
        </a:p>
      </dgm:t>
    </dgm:pt>
    <dgm:pt modelId="{6E842B2F-D865-4C4A-A76F-CE6F6FEB3191}">
      <dgm:prSet/>
      <dgm:spPr/>
      <dgm:t>
        <a:bodyPr/>
        <a:lstStyle/>
        <a:p>
          <a:r>
            <a:rPr lang="en-US"/>
            <a:t>Sincerity</a:t>
          </a:r>
        </a:p>
      </dgm:t>
    </dgm:pt>
    <dgm:pt modelId="{F4B00FE7-AF34-476C-B86F-6933312BD2D3}" type="parTrans" cxnId="{CF9752A5-7314-4F90-B1DD-10D063656331}">
      <dgm:prSet/>
      <dgm:spPr/>
      <dgm:t>
        <a:bodyPr/>
        <a:lstStyle/>
        <a:p>
          <a:endParaRPr lang="en-US"/>
        </a:p>
      </dgm:t>
    </dgm:pt>
    <dgm:pt modelId="{CE8C0BD8-03D9-46F5-8FBD-39CF9DA35CDA}" type="sibTrans" cxnId="{CF9752A5-7314-4F90-B1DD-10D063656331}">
      <dgm:prSet/>
      <dgm:spPr/>
      <dgm:t>
        <a:bodyPr/>
        <a:lstStyle/>
        <a:p>
          <a:endParaRPr lang="en-US"/>
        </a:p>
      </dgm:t>
    </dgm:pt>
    <dgm:pt modelId="{31403A86-41E9-4FD6-B7E7-713C82160FBC}">
      <dgm:prSet/>
      <dgm:spPr/>
      <dgm:t>
        <a:bodyPr/>
        <a:lstStyle/>
        <a:p>
          <a:r>
            <a:rPr lang="en-US" dirty="0"/>
            <a:t>Leniency &amp; obedience</a:t>
          </a:r>
        </a:p>
      </dgm:t>
    </dgm:pt>
    <dgm:pt modelId="{AE2E1689-7D6C-4864-B41D-012CFE83003B}" type="parTrans" cxnId="{8B733154-BFF9-4F7F-BF4C-AC419FC89448}">
      <dgm:prSet/>
      <dgm:spPr/>
      <dgm:t>
        <a:bodyPr/>
        <a:lstStyle/>
        <a:p>
          <a:endParaRPr lang="en-US"/>
        </a:p>
      </dgm:t>
    </dgm:pt>
    <dgm:pt modelId="{52A87916-DA8C-4938-A475-819AB7FD1CBE}" type="sibTrans" cxnId="{8B733154-BFF9-4F7F-BF4C-AC419FC89448}">
      <dgm:prSet/>
      <dgm:spPr/>
      <dgm:t>
        <a:bodyPr/>
        <a:lstStyle/>
        <a:p>
          <a:endParaRPr lang="en-US"/>
        </a:p>
      </dgm:t>
    </dgm:pt>
    <dgm:pt modelId="{EB715D0D-4D33-4850-8331-A2E215611D0A}">
      <dgm:prSet/>
      <dgm:spPr/>
      <dgm:t>
        <a:bodyPr/>
        <a:lstStyle/>
        <a:p>
          <a:r>
            <a:rPr lang="en-US"/>
            <a:t>Truthfulness</a:t>
          </a:r>
        </a:p>
      </dgm:t>
    </dgm:pt>
    <dgm:pt modelId="{0EB7AE79-964B-4987-8409-4568AACE1E23}" type="parTrans" cxnId="{6267F346-8CFD-467A-BED3-41BA1DC8E526}">
      <dgm:prSet/>
      <dgm:spPr/>
      <dgm:t>
        <a:bodyPr/>
        <a:lstStyle/>
        <a:p>
          <a:endParaRPr lang="en-US"/>
        </a:p>
      </dgm:t>
    </dgm:pt>
    <dgm:pt modelId="{BA5313F1-151E-43A2-82B1-D906B87E8E20}" type="sibTrans" cxnId="{6267F346-8CFD-467A-BED3-41BA1DC8E526}">
      <dgm:prSet/>
      <dgm:spPr/>
      <dgm:t>
        <a:bodyPr/>
        <a:lstStyle/>
        <a:p>
          <a:endParaRPr lang="en-US"/>
        </a:p>
      </dgm:t>
    </dgm:pt>
    <dgm:pt modelId="{6D7B6F79-F02A-4069-824E-FD4381B8D818}">
      <dgm:prSet/>
      <dgm:spPr/>
      <dgm:t>
        <a:bodyPr/>
        <a:lstStyle/>
        <a:p>
          <a:r>
            <a:rPr lang="en-US" dirty="0"/>
            <a:t>Avoiding Conflict</a:t>
          </a:r>
        </a:p>
      </dgm:t>
    </dgm:pt>
    <dgm:pt modelId="{D5E8C1E8-929C-46D7-85E7-B50E113004AB}" type="parTrans" cxnId="{34CB9A82-B00D-4840-9949-C2448C888662}">
      <dgm:prSet/>
      <dgm:spPr/>
      <dgm:t>
        <a:bodyPr/>
        <a:lstStyle/>
        <a:p>
          <a:endParaRPr lang="en-US"/>
        </a:p>
      </dgm:t>
    </dgm:pt>
    <dgm:pt modelId="{13A34056-AA59-4528-A4AA-6F2C2BCBCD01}" type="sibTrans" cxnId="{34CB9A82-B00D-4840-9949-C2448C888662}">
      <dgm:prSet/>
      <dgm:spPr/>
      <dgm:t>
        <a:bodyPr/>
        <a:lstStyle/>
        <a:p>
          <a:endParaRPr lang="en-US"/>
        </a:p>
      </dgm:t>
    </dgm:pt>
    <dgm:pt modelId="{99A07CA5-F0DA-4AA9-B5DC-71B4D60363D1}" type="pres">
      <dgm:prSet presAssocID="{9EF6194B-9E90-47F7-A8D3-249D1D7CED33}" presName="diagram" presStyleCnt="0">
        <dgm:presLayoutVars>
          <dgm:dir/>
          <dgm:resizeHandles val="exact"/>
        </dgm:presLayoutVars>
      </dgm:prSet>
      <dgm:spPr/>
    </dgm:pt>
    <dgm:pt modelId="{05F3136D-DEC2-49C6-A21E-8CDC122CAF0A}" type="pres">
      <dgm:prSet presAssocID="{92800F97-175E-4B9B-B2E0-50E0334B1164}" presName="node" presStyleLbl="node1" presStyleIdx="0" presStyleCnt="8">
        <dgm:presLayoutVars>
          <dgm:bulletEnabled val="1"/>
        </dgm:presLayoutVars>
      </dgm:prSet>
      <dgm:spPr/>
    </dgm:pt>
    <dgm:pt modelId="{4F429287-2F06-4F1A-8C5D-F0E5817C5B2F}" type="pres">
      <dgm:prSet presAssocID="{FD74B413-DE69-45DA-807A-F767C73A328D}" presName="sibTrans" presStyleCnt="0"/>
      <dgm:spPr/>
    </dgm:pt>
    <dgm:pt modelId="{DBF85C5F-549B-430D-BCCF-8CB1C1B4BD65}" type="pres">
      <dgm:prSet presAssocID="{F5C3910D-91E8-476D-B054-5F7962447E72}" presName="node" presStyleLbl="node1" presStyleIdx="1" presStyleCnt="8">
        <dgm:presLayoutVars>
          <dgm:bulletEnabled val="1"/>
        </dgm:presLayoutVars>
      </dgm:prSet>
      <dgm:spPr/>
    </dgm:pt>
    <dgm:pt modelId="{EB13C132-D5D9-419D-AE23-68A43D16734D}" type="pres">
      <dgm:prSet presAssocID="{2F51BDFD-FABA-471E-8C13-870F67F07F61}" presName="sibTrans" presStyleCnt="0"/>
      <dgm:spPr/>
    </dgm:pt>
    <dgm:pt modelId="{228DC0E8-70D8-4338-80CE-8463CB70F156}" type="pres">
      <dgm:prSet presAssocID="{A75B22C4-CA30-4E7B-A934-52C16C042214}" presName="node" presStyleLbl="node1" presStyleIdx="2" presStyleCnt="8">
        <dgm:presLayoutVars>
          <dgm:bulletEnabled val="1"/>
        </dgm:presLayoutVars>
      </dgm:prSet>
      <dgm:spPr/>
    </dgm:pt>
    <dgm:pt modelId="{1763561A-4581-4FF7-8E7F-B2DB0599A4A1}" type="pres">
      <dgm:prSet presAssocID="{89D2944D-2B4A-486B-833D-5C612CFA2F9F}" presName="sibTrans" presStyleCnt="0"/>
      <dgm:spPr/>
    </dgm:pt>
    <dgm:pt modelId="{C7088E7A-4FA9-4621-B85E-F472CF0E7C5F}" type="pres">
      <dgm:prSet presAssocID="{94B74715-000C-4B91-B830-63D39C22B34B}" presName="node" presStyleLbl="node1" presStyleIdx="3" presStyleCnt="8">
        <dgm:presLayoutVars>
          <dgm:bulletEnabled val="1"/>
        </dgm:presLayoutVars>
      </dgm:prSet>
      <dgm:spPr/>
    </dgm:pt>
    <dgm:pt modelId="{BBA61499-257F-4A2B-B29A-D25364FE3CFF}" type="pres">
      <dgm:prSet presAssocID="{527F5D4F-DF94-4D3D-B77B-A993E8F68DBF}" presName="sibTrans" presStyleCnt="0"/>
      <dgm:spPr/>
    </dgm:pt>
    <dgm:pt modelId="{E408F90F-E346-420A-BE8F-0CCE6320A498}" type="pres">
      <dgm:prSet presAssocID="{6E842B2F-D865-4C4A-A76F-CE6F6FEB3191}" presName="node" presStyleLbl="node1" presStyleIdx="4" presStyleCnt="8">
        <dgm:presLayoutVars>
          <dgm:bulletEnabled val="1"/>
        </dgm:presLayoutVars>
      </dgm:prSet>
      <dgm:spPr/>
    </dgm:pt>
    <dgm:pt modelId="{A7AD2ACF-894A-4B90-9692-C95F25904C03}" type="pres">
      <dgm:prSet presAssocID="{CE8C0BD8-03D9-46F5-8FBD-39CF9DA35CDA}" presName="sibTrans" presStyleCnt="0"/>
      <dgm:spPr/>
    </dgm:pt>
    <dgm:pt modelId="{AF2A8BDA-3D3E-48FE-B30D-D414B69FAC18}" type="pres">
      <dgm:prSet presAssocID="{31403A86-41E9-4FD6-B7E7-713C82160FBC}" presName="node" presStyleLbl="node1" presStyleIdx="5" presStyleCnt="8">
        <dgm:presLayoutVars>
          <dgm:bulletEnabled val="1"/>
        </dgm:presLayoutVars>
      </dgm:prSet>
      <dgm:spPr/>
    </dgm:pt>
    <dgm:pt modelId="{38766DD7-2101-48A2-9535-DEBE6A07A54A}" type="pres">
      <dgm:prSet presAssocID="{52A87916-DA8C-4938-A475-819AB7FD1CBE}" presName="sibTrans" presStyleCnt="0"/>
      <dgm:spPr/>
    </dgm:pt>
    <dgm:pt modelId="{DA547B2A-725F-4B8E-B539-EEE6FB79B4CC}" type="pres">
      <dgm:prSet presAssocID="{EB715D0D-4D33-4850-8331-A2E215611D0A}" presName="node" presStyleLbl="node1" presStyleIdx="6" presStyleCnt="8">
        <dgm:presLayoutVars>
          <dgm:bulletEnabled val="1"/>
        </dgm:presLayoutVars>
      </dgm:prSet>
      <dgm:spPr/>
    </dgm:pt>
    <dgm:pt modelId="{EC81A502-478B-4278-9144-58F9F011D192}" type="pres">
      <dgm:prSet presAssocID="{BA5313F1-151E-43A2-82B1-D906B87E8E20}" presName="sibTrans" presStyleCnt="0"/>
      <dgm:spPr/>
    </dgm:pt>
    <dgm:pt modelId="{6775BCCD-17FF-47B3-997E-01E3722FE78C}" type="pres">
      <dgm:prSet presAssocID="{6D7B6F79-F02A-4069-824E-FD4381B8D818}" presName="node" presStyleLbl="node1" presStyleIdx="7" presStyleCnt="8">
        <dgm:presLayoutVars>
          <dgm:bulletEnabled val="1"/>
        </dgm:presLayoutVars>
      </dgm:prSet>
      <dgm:spPr/>
    </dgm:pt>
  </dgm:ptLst>
  <dgm:cxnLst>
    <dgm:cxn modelId="{58466E08-BB52-4072-B169-09C9730D4587}" srcId="{9EF6194B-9E90-47F7-A8D3-249D1D7CED33}" destId="{94B74715-000C-4B91-B830-63D39C22B34B}" srcOrd="3" destOrd="0" parTransId="{214ECE28-2BD6-4281-99C8-7E11FFFAD6A3}" sibTransId="{527F5D4F-DF94-4D3D-B77B-A993E8F68DBF}"/>
    <dgm:cxn modelId="{6FB01D1F-C4F7-459C-93BB-E920BC2A6B94}" type="presOf" srcId="{92800F97-175E-4B9B-B2E0-50E0334B1164}" destId="{05F3136D-DEC2-49C6-A21E-8CDC122CAF0A}" srcOrd="0" destOrd="0" presId="urn:microsoft.com/office/officeart/2005/8/layout/default"/>
    <dgm:cxn modelId="{6B673636-C5F5-40CF-8962-0F29004091F3}" type="presOf" srcId="{6E842B2F-D865-4C4A-A76F-CE6F6FEB3191}" destId="{E408F90F-E346-420A-BE8F-0CCE6320A498}" srcOrd="0" destOrd="0" presId="urn:microsoft.com/office/officeart/2005/8/layout/default"/>
    <dgm:cxn modelId="{35AC6740-4D7B-4EC4-AA5E-AAE6A315C1DC}" type="presOf" srcId="{EB715D0D-4D33-4850-8331-A2E215611D0A}" destId="{DA547B2A-725F-4B8E-B539-EEE6FB79B4CC}" srcOrd="0" destOrd="0" presId="urn:microsoft.com/office/officeart/2005/8/layout/default"/>
    <dgm:cxn modelId="{48ECBF5E-8BC1-44E5-9C58-0D31175B988C}" srcId="{9EF6194B-9E90-47F7-A8D3-249D1D7CED33}" destId="{F5C3910D-91E8-476D-B054-5F7962447E72}" srcOrd="1" destOrd="0" parTransId="{0234FCA3-74D8-4812-BF10-4745C4860182}" sibTransId="{2F51BDFD-FABA-471E-8C13-870F67F07F61}"/>
    <dgm:cxn modelId="{6267F346-8CFD-467A-BED3-41BA1DC8E526}" srcId="{9EF6194B-9E90-47F7-A8D3-249D1D7CED33}" destId="{EB715D0D-4D33-4850-8331-A2E215611D0A}" srcOrd="6" destOrd="0" parTransId="{0EB7AE79-964B-4987-8409-4568AACE1E23}" sibTransId="{BA5313F1-151E-43A2-82B1-D906B87E8E20}"/>
    <dgm:cxn modelId="{33E1C370-DC16-4FB6-9479-ABB5434C8EC7}" type="presOf" srcId="{9EF6194B-9E90-47F7-A8D3-249D1D7CED33}" destId="{99A07CA5-F0DA-4AA9-B5DC-71B4D60363D1}" srcOrd="0" destOrd="0" presId="urn:microsoft.com/office/officeart/2005/8/layout/default"/>
    <dgm:cxn modelId="{8B733154-BFF9-4F7F-BF4C-AC419FC89448}" srcId="{9EF6194B-9E90-47F7-A8D3-249D1D7CED33}" destId="{31403A86-41E9-4FD6-B7E7-713C82160FBC}" srcOrd="5" destOrd="0" parTransId="{AE2E1689-7D6C-4864-B41D-012CFE83003B}" sibTransId="{52A87916-DA8C-4938-A475-819AB7FD1CBE}"/>
    <dgm:cxn modelId="{34CB9A82-B00D-4840-9949-C2448C888662}" srcId="{9EF6194B-9E90-47F7-A8D3-249D1D7CED33}" destId="{6D7B6F79-F02A-4069-824E-FD4381B8D818}" srcOrd="7" destOrd="0" parTransId="{D5E8C1E8-929C-46D7-85E7-B50E113004AB}" sibTransId="{13A34056-AA59-4528-A4AA-6F2C2BCBCD01}"/>
    <dgm:cxn modelId="{E5744792-FFDE-4B90-8424-17823878C481}" type="presOf" srcId="{31403A86-41E9-4FD6-B7E7-713C82160FBC}" destId="{AF2A8BDA-3D3E-48FE-B30D-D414B69FAC18}" srcOrd="0" destOrd="0" presId="urn:microsoft.com/office/officeart/2005/8/layout/default"/>
    <dgm:cxn modelId="{CF9752A5-7314-4F90-B1DD-10D063656331}" srcId="{9EF6194B-9E90-47F7-A8D3-249D1D7CED33}" destId="{6E842B2F-D865-4C4A-A76F-CE6F6FEB3191}" srcOrd="4" destOrd="0" parTransId="{F4B00FE7-AF34-476C-B86F-6933312BD2D3}" sibTransId="{CE8C0BD8-03D9-46F5-8FBD-39CF9DA35CDA}"/>
    <dgm:cxn modelId="{56EDF5A7-6714-4092-81C8-017B1DB24237}" type="presOf" srcId="{F5C3910D-91E8-476D-B054-5F7962447E72}" destId="{DBF85C5F-549B-430D-BCCF-8CB1C1B4BD65}" srcOrd="0" destOrd="0" presId="urn:microsoft.com/office/officeart/2005/8/layout/default"/>
    <dgm:cxn modelId="{5DA5CCB2-0EE2-49AF-A6BF-7D3145EE0C0F}" type="presOf" srcId="{6D7B6F79-F02A-4069-824E-FD4381B8D818}" destId="{6775BCCD-17FF-47B3-997E-01E3722FE78C}" srcOrd="0" destOrd="0" presId="urn:microsoft.com/office/officeart/2005/8/layout/default"/>
    <dgm:cxn modelId="{4FFA99B4-F537-4620-95C5-38D12DBEFDA3}" type="presOf" srcId="{A75B22C4-CA30-4E7B-A934-52C16C042214}" destId="{228DC0E8-70D8-4338-80CE-8463CB70F156}" srcOrd="0" destOrd="0" presId="urn:microsoft.com/office/officeart/2005/8/layout/default"/>
    <dgm:cxn modelId="{ED3238B8-FAA5-4879-B098-206FF4B1837D}" srcId="{9EF6194B-9E90-47F7-A8D3-249D1D7CED33}" destId="{92800F97-175E-4B9B-B2E0-50E0334B1164}" srcOrd="0" destOrd="0" parTransId="{E669CDCD-79BF-40BD-ABE0-771C3AA54C28}" sibTransId="{FD74B413-DE69-45DA-807A-F767C73A328D}"/>
    <dgm:cxn modelId="{67C95BCE-8865-4C66-8B85-5C78D2C64A83}" type="presOf" srcId="{94B74715-000C-4B91-B830-63D39C22B34B}" destId="{C7088E7A-4FA9-4621-B85E-F472CF0E7C5F}" srcOrd="0" destOrd="0" presId="urn:microsoft.com/office/officeart/2005/8/layout/default"/>
    <dgm:cxn modelId="{4849ADF7-4223-4CAA-99B8-2A2DA98E1DC7}" srcId="{9EF6194B-9E90-47F7-A8D3-249D1D7CED33}" destId="{A75B22C4-CA30-4E7B-A934-52C16C042214}" srcOrd="2" destOrd="0" parTransId="{C5E2DB1A-D555-4099-82A8-FAC072638137}" sibTransId="{89D2944D-2B4A-486B-833D-5C612CFA2F9F}"/>
    <dgm:cxn modelId="{1CE20147-BD61-42DA-BBAB-2FD507402CBB}" type="presParOf" srcId="{99A07CA5-F0DA-4AA9-B5DC-71B4D60363D1}" destId="{05F3136D-DEC2-49C6-A21E-8CDC122CAF0A}" srcOrd="0" destOrd="0" presId="urn:microsoft.com/office/officeart/2005/8/layout/default"/>
    <dgm:cxn modelId="{77FCADA3-EA0B-4924-8CE8-89B314BC05D2}" type="presParOf" srcId="{99A07CA5-F0DA-4AA9-B5DC-71B4D60363D1}" destId="{4F429287-2F06-4F1A-8C5D-F0E5817C5B2F}" srcOrd="1" destOrd="0" presId="urn:microsoft.com/office/officeart/2005/8/layout/default"/>
    <dgm:cxn modelId="{74C58106-0E22-4ACB-9B23-FBEE5A50437E}" type="presParOf" srcId="{99A07CA5-F0DA-4AA9-B5DC-71B4D60363D1}" destId="{DBF85C5F-549B-430D-BCCF-8CB1C1B4BD65}" srcOrd="2" destOrd="0" presId="urn:microsoft.com/office/officeart/2005/8/layout/default"/>
    <dgm:cxn modelId="{3BE7CC4B-E727-4BF8-8093-1A69AD4B3AF0}" type="presParOf" srcId="{99A07CA5-F0DA-4AA9-B5DC-71B4D60363D1}" destId="{EB13C132-D5D9-419D-AE23-68A43D16734D}" srcOrd="3" destOrd="0" presId="urn:microsoft.com/office/officeart/2005/8/layout/default"/>
    <dgm:cxn modelId="{F0C467C6-64A5-4A37-A5DC-14D0663E8F47}" type="presParOf" srcId="{99A07CA5-F0DA-4AA9-B5DC-71B4D60363D1}" destId="{228DC0E8-70D8-4338-80CE-8463CB70F156}" srcOrd="4" destOrd="0" presId="urn:microsoft.com/office/officeart/2005/8/layout/default"/>
    <dgm:cxn modelId="{22D49817-986C-441D-A8A8-6770544BC098}" type="presParOf" srcId="{99A07CA5-F0DA-4AA9-B5DC-71B4D60363D1}" destId="{1763561A-4581-4FF7-8E7F-B2DB0599A4A1}" srcOrd="5" destOrd="0" presId="urn:microsoft.com/office/officeart/2005/8/layout/default"/>
    <dgm:cxn modelId="{A11F0FE7-FA11-42FB-9749-EA60E7C5BC1F}" type="presParOf" srcId="{99A07CA5-F0DA-4AA9-B5DC-71B4D60363D1}" destId="{C7088E7A-4FA9-4621-B85E-F472CF0E7C5F}" srcOrd="6" destOrd="0" presId="urn:microsoft.com/office/officeart/2005/8/layout/default"/>
    <dgm:cxn modelId="{98522D71-857F-424A-902A-D8A851F1DE53}" type="presParOf" srcId="{99A07CA5-F0DA-4AA9-B5DC-71B4D60363D1}" destId="{BBA61499-257F-4A2B-B29A-D25364FE3CFF}" srcOrd="7" destOrd="0" presId="urn:microsoft.com/office/officeart/2005/8/layout/default"/>
    <dgm:cxn modelId="{96C9F605-56BD-46B4-8D0D-FF26BB973E3C}" type="presParOf" srcId="{99A07CA5-F0DA-4AA9-B5DC-71B4D60363D1}" destId="{E408F90F-E346-420A-BE8F-0CCE6320A498}" srcOrd="8" destOrd="0" presId="urn:microsoft.com/office/officeart/2005/8/layout/default"/>
    <dgm:cxn modelId="{C789A37F-88A6-475B-A3B9-950FA6C5D978}" type="presParOf" srcId="{99A07CA5-F0DA-4AA9-B5DC-71B4D60363D1}" destId="{A7AD2ACF-894A-4B90-9692-C95F25904C03}" srcOrd="9" destOrd="0" presId="urn:microsoft.com/office/officeart/2005/8/layout/default"/>
    <dgm:cxn modelId="{44FF143F-D41C-4536-A0EE-2F4B5C1ED0AA}" type="presParOf" srcId="{99A07CA5-F0DA-4AA9-B5DC-71B4D60363D1}" destId="{AF2A8BDA-3D3E-48FE-B30D-D414B69FAC18}" srcOrd="10" destOrd="0" presId="urn:microsoft.com/office/officeart/2005/8/layout/default"/>
    <dgm:cxn modelId="{00E9D793-D349-4C18-B0AF-14A23AB82908}" type="presParOf" srcId="{99A07CA5-F0DA-4AA9-B5DC-71B4D60363D1}" destId="{38766DD7-2101-48A2-9535-DEBE6A07A54A}" srcOrd="11" destOrd="0" presId="urn:microsoft.com/office/officeart/2005/8/layout/default"/>
    <dgm:cxn modelId="{56A0473B-2AEC-4C4F-AC79-E6761DEC32FE}" type="presParOf" srcId="{99A07CA5-F0DA-4AA9-B5DC-71B4D60363D1}" destId="{DA547B2A-725F-4B8E-B539-EEE6FB79B4CC}" srcOrd="12" destOrd="0" presId="urn:microsoft.com/office/officeart/2005/8/layout/default"/>
    <dgm:cxn modelId="{7F88843B-D4E1-4F22-8503-1CE31D744271}" type="presParOf" srcId="{99A07CA5-F0DA-4AA9-B5DC-71B4D60363D1}" destId="{EC81A502-478B-4278-9144-58F9F011D192}" srcOrd="13" destOrd="0" presId="urn:microsoft.com/office/officeart/2005/8/layout/default"/>
    <dgm:cxn modelId="{8C4EA1D1-71B7-4E8A-9CEB-E1B11521289D}" type="presParOf" srcId="{99A07CA5-F0DA-4AA9-B5DC-71B4D60363D1}" destId="{6775BCCD-17FF-47B3-997E-01E3722FE78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2A7888-C44F-48B0-99AD-F3E1539959D8}" type="doc">
      <dgm:prSet loTypeId="urn:microsoft.com/office/officeart/2005/8/layout/default" loCatId="list" qsTypeId="urn:microsoft.com/office/officeart/2005/8/quickstyle/3d3" qsCatId="3D" csTypeId="urn:microsoft.com/office/officeart/2005/8/colors/accent1_2" csCatId="accent1"/>
      <dgm:spPr/>
      <dgm:t>
        <a:bodyPr/>
        <a:lstStyle/>
        <a:p>
          <a:endParaRPr lang="en-US"/>
        </a:p>
      </dgm:t>
    </dgm:pt>
    <dgm:pt modelId="{47CC1F15-07E6-415F-9A9A-87B58AB42E23}">
      <dgm:prSet/>
      <dgm:spPr/>
      <dgm:t>
        <a:bodyPr/>
        <a:lstStyle/>
        <a:p>
          <a:r>
            <a:rPr lang="en-GB"/>
            <a:t>Acculturation</a:t>
          </a:r>
          <a:endParaRPr lang="en-US"/>
        </a:p>
      </dgm:t>
    </dgm:pt>
    <dgm:pt modelId="{9220F6D4-4AD1-4D07-B45A-1CE5239239F9}" type="parTrans" cxnId="{194BDC34-24D7-4A91-90FF-E2C8333C9961}">
      <dgm:prSet/>
      <dgm:spPr/>
      <dgm:t>
        <a:bodyPr/>
        <a:lstStyle/>
        <a:p>
          <a:endParaRPr lang="en-US"/>
        </a:p>
      </dgm:t>
    </dgm:pt>
    <dgm:pt modelId="{7760EBC8-C562-4145-918E-918B63486930}" type="sibTrans" cxnId="{194BDC34-24D7-4A91-90FF-E2C8333C9961}">
      <dgm:prSet/>
      <dgm:spPr/>
      <dgm:t>
        <a:bodyPr/>
        <a:lstStyle/>
        <a:p>
          <a:endParaRPr lang="en-US"/>
        </a:p>
      </dgm:t>
    </dgm:pt>
    <dgm:pt modelId="{06F7FBD9-22B5-46FB-9DF0-034EC2B81451}">
      <dgm:prSet/>
      <dgm:spPr/>
      <dgm:t>
        <a:bodyPr/>
        <a:lstStyle/>
        <a:p>
          <a:r>
            <a:rPr lang="en-GB"/>
            <a:t>Unrealistic expectations</a:t>
          </a:r>
          <a:endParaRPr lang="en-US"/>
        </a:p>
      </dgm:t>
    </dgm:pt>
    <dgm:pt modelId="{32040B74-A81D-4E84-8FCE-9DD61ED5A188}" type="parTrans" cxnId="{F4074A5D-DFBB-4060-B55F-1F52478289DB}">
      <dgm:prSet/>
      <dgm:spPr/>
      <dgm:t>
        <a:bodyPr/>
        <a:lstStyle/>
        <a:p>
          <a:endParaRPr lang="en-US"/>
        </a:p>
      </dgm:t>
    </dgm:pt>
    <dgm:pt modelId="{764B427F-3C82-4937-9AB2-8B329042B942}" type="sibTrans" cxnId="{F4074A5D-DFBB-4060-B55F-1F52478289DB}">
      <dgm:prSet/>
      <dgm:spPr/>
      <dgm:t>
        <a:bodyPr/>
        <a:lstStyle/>
        <a:p>
          <a:endParaRPr lang="en-US"/>
        </a:p>
      </dgm:t>
    </dgm:pt>
    <dgm:pt modelId="{5D151418-7458-4986-93CD-D40763FB76CA}">
      <dgm:prSet/>
      <dgm:spPr/>
      <dgm:t>
        <a:bodyPr/>
        <a:lstStyle/>
        <a:p>
          <a:r>
            <a:rPr lang="en-GB"/>
            <a:t>High demands</a:t>
          </a:r>
          <a:endParaRPr lang="en-US"/>
        </a:p>
      </dgm:t>
    </dgm:pt>
    <dgm:pt modelId="{98A4746B-35BB-45CF-9B59-21C3629C5301}" type="parTrans" cxnId="{045A8E8E-A3DF-4CC4-88F6-B4DB9A148027}">
      <dgm:prSet/>
      <dgm:spPr/>
      <dgm:t>
        <a:bodyPr/>
        <a:lstStyle/>
        <a:p>
          <a:endParaRPr lang="en-US"/>
        </a:p>
      </dgm:t>
    </dgm:pt>
    <dgm:pt modelId="{C26EAD4E-122C-4AA4-9478-12BDB188C59A}" type="sibTrans" cxnId="{045A8E8E-A3DF-4CC4-88F6-B4DB9A148027}">
      <dgm:prSet/>
      <dgm:spPr/>
      <dgm:t>
        <a:bodyPr/>
        <a:lstStyle/>
        <a:p>
          <a:endParaRPr lang="en-US"/>
        </a:p>
      </dgm:t>
    </dgm:pt>
    <dgm:pt modelId="{9C0972A0-66A0-4AAE-AE02-BB7B3EFE289C}">
      <dgm:prSet/>
      <dgm:spPr/>
      <dgm:t>
        <a:bodyPr/>
        <a:lstStyle/>
        <a:p>
          <a:r>
            <a:rPr lang="en-GB"/>
            <a:t>Family Pressure</a:t>
          </a:r>
          <a:endParaRPr lang="en-US"/>
        </a:p>
      </dgm:t>
    </dgm:pt>
    <dgm:pt modelId="{BB031A1D-7715-44BE-B2D1-B5CB13D9A112}" type="parTrans" cxnId="{28F6B428-E9E4-4646-8538-495BE717500C}">
      <dgm:prSet/>
      <dgm:spPr/>
      <dgm:t>
        <a:bodyPr/>
        <a:lstStyle/>
        <a:p>
          <a:endParaRPr lang="en-US"/>
        </a:p>
      </dgm:t>
    </dgm:pt>
    <dgm:pt modelId="{F225412F-7642-40DA-ACCB-D832655DBC56}" type="sibTrans" cxnId="{28F6B428-E9E4-4646-8538-495BE717500C}">
      <dgm:prSet/>
      <dgm:spPr/>
      <dgm:t>
        <a:bodyPr/>
        <a:lstStyle/>
        <a:p>
          <a:endParaRPr lang="en-US"/>
        </a:p>
      </dgm:t>
    </dgm:pt>
    <dgm:pt modelId="{62DDFB5D-F212-4B43-9D6D-7AB9AED492BD}">
      <dgm:prSet/>
      <dgm:spPr/>
      <dgm:t>
        <a:bodyPr/>
        <a:lstStyle/>
        <a:p>
          <a:r>
            <a:rPr lang="en-GB"/>
            <a:t>Financial disputes</a:t>
          </a:r>
          <a:endParaRPr lang="en-US"/>
        </a:p>
      </dgm:t>
    </dgm:pt>
    <dgm:pt modelId="{6A46768D-7026-47D2-BC4E-C4C587933A21}" type="parTrans" cxnId="{F33D6FB4-47CA-4748-81CC-021B603FCDD3}">
      <dgm:prSet/>
      <dgm:spPr/>
      <dgm:t>
        <a:bodyPr/>
        <a:lstStyle/>
        <a:p>
          <a:endParaRPr lang="en-US"/>
        </a:p>
      </dgm:t>
    </dgm:pt>
    <dgm:pt modelId="{E3D95841-8A79-47D0-8CBC-F41715E98098}" type="sibTrans" cxnId="{F33D6FB4-47CA-4748-81CC-021B603FCDD3}">
      <dgm:prSet/>
      <dgm:spPr/>
      <dgm:t>
        <a:bodyPr/>
        <a:lstStyle/>
        <a:p>
          <a:endParaRPr lang="en-US"/>
        </a:p>
      </dgm:t>
    </dgm:pt>
    <dgm:pt modelId="{85474661-FC0D-4E6A-8D0E-85BC27B6413E}">
      <dgm:prSet/>
      <dgm:spPr/>
      <dgm:t>
        <a:bodyPr/>
        <a:lstStyle/>
        <a:p>
          <a:r>
            <a:rPr lang="en-GB" dirty="0"/>
            <a:t>Handling children</a:t>
          </a:r>
          <a:endParaRPr lang="en-US" dirty="0"/>
        </a:p>
      </dgm:t>
    </dgm:pt>
    <dgm:pt modelId="{693DFFF0-FDB1-4E27-A54E-AA052E2C53D1}" type="parTrans" cxnId="{D5AAEA0E-5998-4A23-9640-FB1725C53A61}">
      <dgm:prSet/>
      <dgm:spPr/>
      <dgm:t>
        <a:bodyPr/>
        <a:lstStyle/>
        <a:p>
          <a:endParaRPr lang="en-US"/>
        </a:p>
      </dgm:t>
    </dgm:pt>
    <dgm:pt modelId="{E1ABCD8C-3D81-462A-BA59-7F082B366A95}" type="sibTrans" cxnId="{D5AAEA0E-5998-4A23-9640-FB1725C53A61}">
      <dgm:prSet/>
      <dgm:spPr/>
      <dgm:t>
        <a:bodyPr/>
        <a:lstStyle/>
        <a:p>
          <a:endParaRPr lang="en-US"/>
        </a:p>
      </dgm:t>
    </dgm:pt>
    <dgm:pt modelId="{94BED0E4-49A2-4D67-9F74-68866E32287C}">
      <dgm:prSet/>
      <dgm:spPr/>
      <dgm:t>
        <a:bodyPr/>
        <a:lstStyle/>
        <a:p>
          <a:r>
            <a:rPr lang="en-GB"/>
            <a:t>Lack of healthy boundaries</a:t>
          </a:r>
          <a:endParaRPr lang="en-US"/>
        </a:p>
      </dgm:t>
    </dgm:pt>
    <dgm:pt modelId="{B180A953-D6D5-4C0F-B2F8-82257106E294}" type="parTrans" cxnId="{B3067833-FA7B-4933-BC87-5179168EE9AD}">
      <dgm:prSet/>
      <dgm:spPr/>
      <dgm:t>
        <a:bodyPr/>
        <a:lstStyle/>
        <a:p>
          <a:endParaRPr lang="en-US"/>
        </a:p>
      </dgm:t>
    </dgm:pt>
    <dgm:pt modelId="{CAEEE62C-625E-4527-9901-9CB737B54528}" type="sibTrans" cxnId="{B3067833-FA7B-4933-BC87-5179168EE9AD}">
      <dgm:prSet/>
      <dgm:spPr/>
      <dgm:t>
        <a:bodyPr/>
        <a:lstStyle/>
        <a:p>
          <a:endParaRPr lang="en-US"/>
        </a:p>
      </dgm:t>
    </dgm:pt>
    <dgm:pt modelId="{3ED6E32E-B938-4107-A09B-FA7AF134003F}">
      <dgm:prSet/>
      <dgm:spPr/>
      <dgm:t>
        <a:bodyPr/>
        <a:lstStyle/>
        <a:p>
          <a:r>
            <a:rPr lang="en-GB"/>
            <a:t>Lack of cooperation </a:t>
          </a:r>
          <a:endParaRPr lang="en-US"/>
        </a:p>
      </dgm:t>
    </dgm:pt>
    <dgm:pt modelId="{E6FA67F4-7251-4539-92AC-58AAEA623074}" type="parTrans" cxnId="{407C2312-97B8-4404-8CEE-10CDE08482F8}">
      <dgm:prSet/>
      <dgm:spPr/>
      <dgm:t>
        <a:bodyPr/>
        <a:lstStyle/>
        <a:p>
          <a:endParaRPr lang="en-US"/>
        </a:p>
      </dgm:t>
    </dgm:pt>
    <dgm:pt modelId="{7F88465C-7C69-4BB7-A47E-7005BA7ECFD4}" type="sibTrans" cxnId="{407C2312-97B8-4404-8CEE-10CDE08482F8}">
      <dgm:prSet/>
      <dgm:spPr/>
      <dgm:t>
        <a:bodyPr/>
        <a:lstStyle/>
        <a:p>
          <a:endParaRPr lang="en-US"/>
        </a:p>
      </dgm:t>
    </dgm:pt>
    <dgm:pt modelId="{4FD5DF8C-1237-43E9-91AD-742BE5C293D0}" type="pres">
      <dgm:prSet presAssocID="{712A7888-C44F-48B0-99AD-F3E1539959D8}" presName="diagram" presStyleCnt="0">
        <dgm:presLayoutVars>
          <dgm:dir/>
          <dgm:resizeHandles val="exact"/>
        </dgm:presLayoutVars>
      </dgm:prSet>
      <dgm:spPr/>
    </dgm:pt>
    <dgm:pt modelId="{0F428C33-5D6C-460F-B62E-245D2610C1D6}" type="pres">
      <dgm:prSet presAssocID="{47CC1F15-07E6-415F-9A9A-87B58AB42E23}" presName="node" presStyleLbl="node1" presStyleIdx="0" presStyleCnt="8">
        <dgm:presLayoutVars>
          <dgm:bulletEnabled val="1"/>
        </dgm:presLayoutVars>
      </dgm:prSet>
      <dgm:spPr/>
    </dgm:pt>
    <dgm:pt modelId="{63F4555D-D102-44B7-90AC-4D5537DF25D5}" type="pres">
      <dgm:prSet presAssocID="{7760EBC8-C562-4145-918E-918B63486930}" presName="sibTrans" presStyleCnt="0"/>
      <dgm:spPr/>
    </dgm:pt>
    <dgm:pt modelId="{DFB0DD17-D8E2-43DF-BFF6-0B07C1D29EDD}" type="pres">
      <dgm:prSet presAssocID="{06F7FBD9-22B5-46FB-9DF0-034EC2B81451}" presName="node" presStyleLbl="node1" presStyleIdx="1" presStyleCnt="8">
        <dgm:presLayoutVars>
          <dgm:bulletEnabled val="1"/>
        </dgm:presLayoutVars>
      </dgm:prSet>
      <dgm:spPr/>
    </dgm:pt>
    <dgm:pt modelId="{E60430AB-8012-43FD-BBF9-FF94EFDC64A4}" type="pres">
      <dgm:prSet presAssocID="{764B427F-3C82-4937-9AB2-8B329042B942}" presName="sibTrans" presStyleCnt="0"/>
      <dgm:spPr/>
    </dgm:pt>
    <dgm:pt modelId="{3539B1BD-C0E3-487B-8BEF-3D98716E56AE}" type="pres">
      <dgm:prSet presAssocID="{5D151418-7458-4986-93CD-D40763FB76CA}" presName="node" presStyleLbl="node1" presStyleIdx="2" presStyleCnt="8">
        <dgm:presLayoutVars>
          <dgm:bulletEnabled val="1"/>
        </dgm:presLayoutVars>
      </dgm:prSet>
      <dgm:spPr/>
    </dgm:pt>
    <dgm:pt modelId="{588DFB15-861C-4D41-82BB-E86D63DF715D}" type="pres">
      <dgm:prSet presAssocID="{C26EAD4E-122C-4AA4-9478-12BDB188C59A}" presName="sibTrans" presStyleCnt="0"/>
      <dgm:spPr/>
    </dgm:pt>
    <dgm:pt modelId="{B8D014A8-D227-4CB7-BA05-1D1E40F9C0DF}" type="pres">
      <dgm:prSet presAssocID="{9C0972A0-66A0-4AAE-AE02-BB7B3EFE289C}" presName="node" presStyleLbl="node1" presStyleIdx="3" presStyleCnt="8">
        <dgm:presLayoutVars>
          <dgm:bulletEnabled val="1"/>
        </dgm:presLayoutVars>
      </dgm:prSet>
      <dgm:spPr/>
    </dgm:pt>
    <dgm:pt modelId="{A69A4291-0A9E-4AD8-84D1-EA4C6D51558B}" type="pres">
      <dgm:prSet presAssocID="{F225412F-7642-40DA-ACCB-D832655DBC56}" presName="sibTrans" presStyleCnt="0"/>
      <dgm:spPr/>
    </dgm:pt>
    <dgm:pt modelId="{63C3D17C-1B24-4E73-9B0F-A738919232DA}" type="pres">
      <dgm:prSet presAssocID="{62DDFB5D-F212-4B43-9D6D-7AB9AED492BD}" presName="node" presStyleLbl="node1" presStyleIdx="4" presStyleCnt="8">
        <dgm:presLayoutVars>
          <dgm:bulletEnabled val="1"/>
        </dgm:presLayoutVars>
      </dgm:prSet>
      <dgm:spPr/>
    </dgm:pt>
    <dgm:pt modelId="{DF6B743D-CCD0-4C69-A751-FDAC80C271FE}" type="pres">
      <dgm:prSet presAssocID="{E3D95841-8A79-47D0-8CBC-F41715E98098}" presName="sibTrans" presStyleCnt="0"/>
      <dgm:spPr/>
    </dgm:pt>
    <dgm:pt modelId="{BA76EEAE-8900-4EE7-A914-B08D7A306E1A}" type="pres">
      <dgm:prSet presAssocID="{85474661-FC0D-4E6A-8D0E-85BC27B6413E}" presName="node" presStyleLbl="node1" presStyleIdx="5" presStyleCnt="8">
        <dgm:presLayoutVars>
          <dgm:bulletEnabled val="1"/>
        </dgm:presLayoutVars>
      </dgm:prSet>
      <dgm:spPr/>
    </dgm:pt>
    <dgm:pt modelId="{41FA028B-E2F2-4D36-BCA0-E61426D8B332}" type="pres">
      <dgm:prSet presAssocID="{E1ABCD8C-3D81-462A-BA59-7F082B366A95}" presName="sibTrans" presStyleCnt="0"/>
      <dgm:spPr/>
    </dgm:pt>
    <dgm:pt modelId="{9B5B0716-5098-4D8B-8446-F67BF7E020D9}" type="pres">
      <dgm:prSet presAssocID="{94BED0E4-49A2-4D67-9F74-68866E32287C}" presName="node" presStyleLbl="node1" presStyleIdx="6" presStyleCnt="8">
        <dgm:presLayoutVars>
          <dgm:bulletEnabled val="1"/>
        </dgm:presLayoutVars>
      </dgm:prSet>
      <dgm:spPr/>
    </dgm:pt>
    <dgm:pt modelId="{B82EC44A-85EA-4C98-B419-F080946C0D94}" type="pres">
      <dgm:prSet presAssocID="{CAEEE62C-625E-4527-9901-9CB737B54528}" presName="sibTrans" presStyleCnt="0"/>
      <dgm:spPr/>
    </dgm:pt>
    <dgm:pt modelId="{5AEF60C4-CDE0-41A5-9FAD-6EBE61FF7F47}" type="pres">
      <dgm:prSet presAssocID="{3ED6E32E-B938-4107-A09B-FA7AF134003F}" presName="node" presStyleLbl="node1" presStyleIdx="7" presStyleCnt="8">
        <dgm:presLayoutVars>
          <dgm:bulletEnabled val="1"/>
        </dgm:presLayoutVars>
      </dgm:prSet>
      <dgm:spPr/>
    </dgm:pt>
  </dgm:ptLst>
  <dgm:cxnLst>
    <dgm:cxn modelId="{96602807-F408-4943-9D9E-AB3D4EA4C084}" type="presOf" srcId="{47CC1F15-07E6-415F-9A9A-87B58AB42E23}" destId="{0F428C33-5D6C-460F-B62E-245D2610C1D6}" srcOrd="0" destOrd="0" presId="urn:microsoft.com/office/officeart/2005/8/layout/default"/>
    <dgm:cxn modelId="{D5AAEA0E-5998-4A23-9640-FB1725C53A61}" srcId="{712A7888-C44F-48B0-99AD-F3E1539959D8}" destId="{85474661-FC0D-4E6A-8D0E-85BC27B6413E}" srcOrd="5" destOrd="0" parTransId="{693DFFF0-FDB1-4E27-A54E-AA052E2C53D1}" sibTransId="{E1ABCD8C-3D81-462A-BA59-7F082B366A95}"/>
    <dgm:cxn modelId="{407C2312-97B8-4404-8CEE-10CDE08482F8}" srcId="{712A7888-C44F-48B0-99AD-F3E1539959D8}" destId="{3ED6E32E-B938-4107-A09B-FA7AF134003F}" srcOrd="7" destOrd="0" parTransId="{E6FA67F4-7251-4539-92AC-58AAEA623074}" sibTransId="{7F88465C-7C69-4BB7-A47E-7005BA7ECFD4}"/>
    <dgm:cxn modelId="{DDC66428-1B8B-44E5-A61B-B2C88FC83037}" type="presOf" srcId="{85474661-FC0D-4E6A-8D0E-85BC27B6413E}" destId="{BA76EEAE-8900-4EE7-A914-B08D7A306E1A}" srcOrd="0" destOrd="0" presId="urn:microsoft.com/office/officeart/2005/8/layout/default"/>
    <dgm:cxn modelId="{28F6B428-E9E4-4646-8538-495BE717500C}" srcId="{712A7888-C44F-48B0-99AD-F3E1539959D8}" destId="{9C0972A0-66A0-4AAE-AE02-BB7B3EFE289C}" srcOrd="3" destOrd="0" parTransId="{BB031A1D-7715-44BE-B2D1-B5CB13D9A112}" sibTransId="{F225412F-7642-40DA-ACCB-D832655DBC56}"/>
    <dgm:cxn modelId="{B3067833-FA7B-4933-BC87-5179168EE9AD}" srcId="{712A7888-C44F-48B0-99AD-F3E1539959D8}" destId="{94BED0E4-49A2-4D67-9F74-68866E32287C}" srcOrd="6" destOrd="0" parTransId="{B180A953-D6D5-4C0F-B2F8-82257106E294}" sibTransId="{CAEEE62C-625E-4527-9901-9CB737B54528}"/>
    <dgm:cxn modelId="{194BDC34-24D7-4A91-90FF-E2C8333C9961}" srcId="{712A7888-C44F-48B0-99AD-F3E1539959D8}" destId="{47CC1F15-07E6-415F-9A9A-87B58AB42E23}" srcOrd="0" destOrd="0" parTransId="{9220F6D4-4AD1-4D07-B45A-1CE5239239F9}" sibTransId="{7760EBC8-C562-4145-918E-918B63486930}"/>
    <dgm:cxn modelId="{81A55E36-E420-486E-8EEB-193D33988017}" type="presOf" srcId="{94BED0E4-49A2-4D67-9F74-68866E32287C}" destId="{9B5B0716-5098-4D8B-8446-F67BF7E020D9}" srcOrd="0" destOrd="0" presId="urn:microsoft.com/office/officeart/2005/8/layout/default"/>
    <dgm:cxn modelId="{F4074A5D-DFBB-4060-B55F-1F52478289DB}" srcId="{712A7888-C44F-48B0-99AD-F3E1539959D8}" destId="{06F7FBD9-22B5-46FB-9DF0-034EC2B81451}" srcOrd="1" destOrd="0" parTransId="{32040B74-A81D-4E84-8FCE-9DD61ED5A188}" sibTransId="{764B427F-3C82-4937-9AB2-8B329042B942}"/>
    <dgm:cxn modelId="{EDAB076C-7490-4187-9A8A-708A8E3326E4}" type="presOf" srcId="{3ED6E32E-B938-4107-A09B-FA7AF134003F}" destId="{5AEF60C4-CDE0-41A5-9FAD-6EBE61FF7F47}" srcOrd="0" destOrd="0" presId="urn:microsoft.com/office/officeart/2005/8/layout/default"/>
    <dgm:cxn modelId="{1613308B-1B6A-4B5E-9492-0EFC309FC1AB}" type="presOf" srcId="{62DDFB5D-F212-4B43-9D6D-7AB9AED492BD}" destId="{63C3D17C-1B24-4E73-9B0F-A738919232DA}" srcOrd="0" destOrd="0" presId="urn:microsoft.com/office/officeart/2005/8/layout/default"/>
    <dgm:cxn modelId="{045A8E8E-A3DF-4CC4-88F6-B4DB9A148027}" srcId="{712A7888-C44F-48B0-99AD-F3E1539959D8}" destId="{5D151418-7458-4986-93CD-D40763FB76CA}" srcOrd="2" destOrd="0" parTransId="{98A4746B-35BB-45CF-9B59-21C3629C5301}" sibTransId="{C26EAD4E-122C-4AA4-9478-12BDB188C59A}"/>
    <dgm:cxn modelId="{7AA3F090-94A3-4132-B57F-93AA67487D76}" type="presOf" srcId="{06F7FBD9-22B5-46FB-9DF0-034EC2B81451}" destId="{DFB0DD17-D8E2-43DF-BFF6-0B07C1D29EDD}" srcOrd="0" destOrd="0" presId="urn:microsoft.com/office/officeart/2005/8/layout/default"/>
    <dgm:cxn modelId="{F33D6FB4-47CA-4748-81CC-021B603FCDD3}" srcId="{712A7888-C44F-48B0-99AD-F3E1539959D8}" destId="{62DDFB5D-F212-4B43-9D6D-7AB9AED492BD}" srcOrd="4" destOrd="0" parTransId="{6A46768D-7026-47D2-BC4E-C4C587933A21}" sibTransId="{E3D95841-8A79-47D0-8CBC-F41715E98098}"/>
    <dgm:cxn modelId="{F1E365C5-5C3E-4F13-908C-2DF0923DDCBC}" type="presOf" srcId="{9C0972A0-66A0-4AAE-AE02-BB7B3EFE289C}" destId="{B8D014A8-D227-4CB7-BA05-1D1E40F9C0DF}" srcOrd="0" destOrd="0" presId="urn:microsoft.com/office/officeart/2005/8/layout/default"/>
    <dgm:cxn modelId="{91F3A8E9-53F3-486C-8269-048FEEDD9839}" type="presOf" srcId="{5D151418-7458-4986-93CD-D40763FB76CA}" destId="{3539B1BD-C0E3-487B-8BEF-3D98716E56AE}" srcOrd="0" destOrd="0" presId="urn:microsoft.com/office/officeart/2005/8/layout/default"/>
    <dgm:cxn modelId="{A8FCFEF5-9E3B-40C4-BBA2-B9C2C3C406F8}" type="presOf" srcId="{712A7888-C44F-48B0-99AD-F3E1539959D8}" destId="{4FD5DF8C-1237-43E9-91AD-742BE5C293D0}" srcOrd="0" destOrd="0" presId="urn:microsoft.com/office/officeart/2005/8/layout/default"/>
    <dgm:cxn modelId="{FBE38D24-55C2-4FE7-B775-4FCC1B6BF71B}" type="presParOf" srcId="{4FD5DF8C-1237-43E9-91AD-742BE5C293D0}" destId="{0F428C33-5D6C-460F-B62E-245D2610C1D6}" srcOrd="0" destOrd="0" presId="urn:microsoft.com/office/officeart/2005/8/layout/default"/>
    <dgm:cxn modelId="{4386AF9C-29A9-4B5B-BE3A-6B8691F104F6}" type="presParOf" srcId="{4FD5DF8C-1237-43E9-91AD-742BE5C293D0}" destId="{63F4555D-D102-44B7-90AC-4D5537DF25D5}" srcOrd="1" destOrd="0" presId="urn:microsoft.com/office/officeart/2005/8/layout/default"/>
    <dgm:cxn modelId="{707A3D85-F7F9-4A3B-8C63-8771402297CA}" type="presParOf" srcId="{4FD5DF8C-1237-43E9-91AD-742BE5C293D0}" destId="{DFB0DD17-D8E2-43DF-BFF6-0B07C1D29EDD}" srcOrd="2" destOrd="0" presId="urn:microsoft.com/office/officeart/2005/8/layout/default"/>
    <dgm:cxn modelId="{B8A05B30-C9E3-4026-A855-615EE4BF2EA2}" type="presParOf" srcId="{4FD5DF8C-1237-43E9-91AD-742BE5C293D0}" destId="{E60430AB-8012-43FD-BBF9-FF94EFDC64A4}" srcOrd="3" destOrd="0" presId="urn:microsoft.com/office/officeart/2005/8/layout/default"/>
    <dgm:cxn modelId="{8F422693-C5E1-4AAB-B9CF-99A48A8D9139}" type="presParOf" srcId="{4FD5DF8C-1237-43E9-91AD-742BE5C293D0}" destId="{3539B1BD-C0E3-487B-8BEF-3D98716E56AE}" srcOrd="4" destOrd="0" presId="urn:microsoft.com/office/officeart/2005/8/layout/default"/>
    <dgm:cxn modelId="{263299AC-AFD2-4A1A-9235-E268B5900A6F}" type="presParOf" srcId="{4FD5DF8C-1237-43E9-91AD-742BE5C293D0}" destId="{588DFB15-861C-4D41-82BB-E86D63DF715D}" srcOrd="5" destOrd="0" presId="urn:microsoft.com/office/officeart/2005/8/layout/default"/>
    <dgm:cxn modelId="{87803BC9-4A43-4841-9DE6-071890428961}" type="presParOf" srcId="{4FD5DF8C-1237-43E9-91AD-742BE5C293D0}" destId="{B8D014A8-D227-4CB7-BA05-1D1E40F9C0DF}" srcOrd="6" destOrd="0" presId="urn:microsoft.com/office/officeart/2005/8/layout/default"/>
    <dgm:cxn modelId="{4110C926-3580-4DF5-966D-F389DDBAE65E}" type="presParOf" srcId="{4FD5DF8C-1237-43E9-91AD-742BE5C293D0}" destId="{A69A4291-0A9E-4AD8-84D1-EA4C6D51558B}" srcOrd="7" destOrd="0" presId="urn:microsoft.com/office/officeart/2005/8/layout/default"/>
    <dgm:cxn modelId="{EF471E2D-E1DB-4167-8FEE-F4C18C682596}" type="presParOf" srcId="{4FD5DF8C-1237-43E9-91AD-742BE5C293D0}" destId="{63C3D17C-1B24-4E73-9B0F-A738919232DA}" srcOrd="8" destOrd="0" presId="urn:microsoft.com/office/officeart/2005/8/layout/default"/>
    <dgm:cxn modelId="{9399A75E-EE5D-43D0-99F7-EAB12AD24A2E}" type="presParOf" srcId="{4FD5DF8C-1237-43E9-91AD-742BE5C293D0}" destId="{DF6B743D-CCD0-4C69-A751-FDAC80C271FE}" srcOrd="9" destOrd="0" presId="urn:microsoft.com/office/officeart/2005/8/layout/default"/>
    <dgm:cxn modelId="{1BCA4D14-7257-497F-BCF4-A7EDCC1ABE46}" type="presParOf" srcId="{4FD5DF8C-1237-43E9-91AD-742BE5C293D0}" destId="{BA76EEAE-8900-4EE7-A914-B08D7A306E1A}" srcOrd="10" destOrd="0" presId="urn:microsoft.com/office/officeart/2005/8/layout/default"/>
    <dgm:cxn modelId="{BE55D5EA-C8CF-4779-A9A3-28F60271FCDD}" type="presParOf" srcId="{4FD5DF8C-1237-43E9-91AD-742BE5C293D0}" destId="{41FA028B-E2F2-4D36-BCA0-E61426D8B332}" srcOrd="11" destOrd="0" presId="urn:microsoft.com/office/officeart/2005/8/layout/default"/>
    <dgm:cxn modelId="{0986FE7C-5302-4D9F-8810-736F00DC9E25}" type="presParOf" srcId="{4FD5DF8C-1237-43E9-91AD-742BE5C293D0}" destId="{9B5B0716-5098-4D8B-8446-F67BF7E020D9}" srcOrd="12" destOrd="0" presId="urn:microsoft.com/office/officeart/2005/8/layout/default"/>
    <dgm:cxn modelId="{40C4930B-F96E-45B2-BA82-C6E39DAF702C}" type="presParOf" srcId="{4FD5DF8C-1237-43E9-91AD-742BE5C293D0}" destId="{B82EC44A-85EA-4C98-B419-F080946C0D94}" srcOrd="13" destOrd="0" presId="urn:microsoft.com/office/officeart/2005/8/layout/default"/>
    <dgm:cxn modelId="{17B365DA-AA1D-4F95-BD03-DAEA70A6C628}" type="presParOf" srcId="{4FD5DF8C-1237-43E9-91AD-742BE5C293D0}" destId="{5AEF60C4-CDE0-41A5-9FAD-6EBE61FF7F4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A67C83-818A-459B-8D1C-E27ED315F2E1}" type="doc">
      <dgm:prSet loTypeId="urn:microsoft.com/office/officeart/2005/8/layout/matrix2" loCatId="matrix" qsTypeId="urn:microsoft.com/office/officeart/2005/8/quickstyle/3d3" qsCatId="3D" csTypeId="urn:microsoft.com/office/officeart/2005/8/colors/accent1_2" csCatId="accent1" phldr="1"/>
      <dgm:spPr/>
      <dgm:t>
        <a:bodyPr/>
        <a:lstStyle/>
        <a:p>
          <a:endParaRPr lang="en-US"/>
        </a:p>
      </dgm:t>
    </dgm:pt>
    <dgm:pt modelId="{E54BBB04-33F1-4BE1-BEA3-B40A1CA32289}">
      <dgm:prSet/>
      <dgm:spPr/>
      <dgm:t>
        <a:bodyPr/>
        <a:lstStyle/>
        <a:p>
          <a:r>
            <a:rPr lang="en-GB"/>
            <a:t>The basic RIGHT of a child</a:t>
          </a:r>
          <a:endParaRPr lang="en-US"/>
        </a:p>
      </dgm:t>
    </dgm:pt>
    <dgm:pt modelId="{0EFA066C-7AAC-4C2C-815B-7F642D9B3095}" type="parTrans" cxnId="{50BAA79C-9C5B-4773-96AD-4B199CB637C8}">
      <dgm:prSet/>
      <dgm:spPr/>
      <dgm:t>
        <a:bodyPr/>
        <a:lstStyle/>
        <a:p>
          <a:endParaRPr lang="en-US"/>
        </a:p>
      </dgm:t>
    </dgm:pt>
    <dgm:pt modelId="{4F994BEA-062A-4FA8-851D-2A40C8D6A68A}" type="sibTrans" cxnId="{50BAA79C-9C5B-4773-96AD-4B199CB637C8}">
      <dgm:prSet/>
      <dgm:spPr/>
      <dgm:t>
        <a:bodyPr/>
        <a:lstStyle/>
        <a:p>
          <a:endParaRPr lang="en-US"/>
        </a:p>
      </dgm:t>
    </dgm:pt>
    <dgm:pt modelId="{99F85B31-6440-4495-9B42-4962D72EC2F8}">
      <dgm:prSet/>
      <dgm:spPr/>
      <dgm:t>
        <a:bodyPr/>
        <a:lstStyle/>
        <a:p>
          <a:r>
            <a:rPr lang="en-GB" dirty="0"/>
            <a:t>To instil GOD CONCIOUSNESS.</a:t>
          </a:r>
          <a:endParaRPr lang="en-US" dirty="0"/>
        </a:p>
      </dgm:t>
    </dgm:pt>
    <dgm:pt modelId="{8F63E208-DA55-4C03-B649-0ACE106C2597}" type="parTrans" cxnId="{FD3029BB-EACD-4EBC-9664-45148E4ED0D1}">
      <dgm:prSet/>
      <dgm:spPr/>
      <dgm:t>
        <a:bodyPr/>
        <a:lstStyle/>
        <a:p>
          <a:endParaRPr lang="en-US"/>
        </a:p>
      </dgm:t>
    </dgm:pt>
    <dgm:pt modelId="{C358AF0A-648A-4A89-BF15-492D0B175566}" type="sibTrans" cxnId="{FD3029BB-EACD-4EBC-9664-45148E4ED0D1}">
      <dgm:prSet/>
      <dgm:spPr/>
      <dgm:t>
        <a:bodyPr/>
        <a:lstStyle/>
        <a:p>
          <a:endParaRPr lang="en-US"/>
        </a:p>
      </dgm:t>
    </dgm:pt>
    <dgm:pt modelId="{577D105F-4994-4D29-ABDF-D9E62615AE02}">
      <dgm:prSet/>
      <dgm:spPr/>
      <dgm:t>
        <a:bodyPr/>
        <a:lstStyle/>
        <a:p>
          <a:r>
            <a:rPr lang="en-GB" dirty="0"/>
            <a:t>APPRECIATE one another and REPEL HARM</a:t>
          </a:r>
          <a:endParaRPr lang="en-US" dirty="0"/>
        </a:p>
      </dgm:t>
    </dgm:pt>
    <dgm:pt modelId="{B8AC73C6-E9E1-4D51-9986-993DC5ABF2C2}" type="parTrans" cxnId="{41446E86-4E29-4D2D-841C-A8ADA6B49149}">
      <dgm:prSet/>
      <dgm:spPr/>
      <dgm:t>
        <a:bodyPr/>
        <a:lstStyle/>
        <a:p>
          <a:endParaRPr lang="en-US"/>
        </a:p>
      </dgm:t>
    </dgm:pt>
    <dgm:pt modelId="{6FBC2019-4721-40D7-B865-34FE814DD8DB}" type="sibTrans" cxnId="{41446E86-4E29-4D2D-841C-A8ADA6B49149}">
      <dgm:prSet/>
      <dgm:spPr/>
      <dgm:t>
        <a:bodyPr/>
        <a:lstStyle/>
        <a:p>
          <a:endParaRPr lang="en-US"/>
        </a:p>
      </dgm:t>
    </dgm:pt>
    <dgm:pt modelId="{2E7AC708-C6B0-4201-B789-9C1927D1437B}">
      <dgm:prSet/>
      <dgm:spPr/>
      <dgm:t>
        <a:bodyPr/>
        <a:lstStyle/>
        <a:p>
          <a:r>
            <a:rPr lang="en-GB">
              <a:latin typeface="Calibri Light" panose="020F0302020204030204"/>
            </a:rPr>
            <a:t>Making</a:t>
          </a:r>
          <a:r>
            <a:rPr lang="en-GB"/>
            <a:t> your relationship LONG LASTING</a:t>
          </a:r>
          <a:endParaRPr lang="en-US"/>
        </a:p>
      </dgm:t>
    </dgm:pt>
    <dgm:pt modelId="{F6470AC6-8E8E-426B-A0FB-149DC4E37CA1}" type="parTrans" cxnId="{694F74A4-E3BD-4E96-AE78-9EA746F43278}">
      <dgm:prSet/>
      <dgm:spPr/>
      <dgm:t>
        <a:bodyPr/>
        <a:lstStyle/>
        <a:p>
          <a:endParaRPr lang="en-US"/>
        </a:p>
      </dgm:t>
    </dgm:pt>
    <dgm:pt modelId="{468C0693-F845-4BEE-8A83-6D8CFD1A797F}" type="sibTrans" cxnId="{694F74A4-E3BD-4E96-AE78-9EA746F43278}">
      <dgm:prSet/>
      <dgm:spPr/>
      <dgm:t>
        <a:bodyPr/>
        <a:lstStyle/>
        <a:p>
          <a:endParaRPr lang="en-US"/>
        </a:p>
      </dgm:t>
    </dgm:pt>
    <dgm:pt modelId="{76A0CC24-812D-46CC-BFA6-B956D3BCF616}" type="pres">
      <dgm:prSet presAssocID="{69A67C83-818A-459B-8D1C-E27ED315F2E1}" presName="matrix" presStyleCnt="0">
        <dgm:presLayoutVars>
          <dgm:chMax val="1"/>
          <dgm:dir/>
          <dgm:resizeHandles val="exact"/>
        </dgm:presLayoutVars>
      </dgm:prSet>
      <dgm:spPr/>
    </dgm:pt>
    <dgm:pt modelId="{C811044B-77C0-4017-B0F9-51E45EF5F9FA}" type="pres">
      <dgm:prSet presAssocID="{69A67C83-818A-459B-8D1C-E27ED315F2E1}" presName="axisShape" presStyleLbl="bgShp" presStyleIdx="0" presStyleCnt="1"/>
      <dgm:spPr/>
    </dgm:pt>
    <dgm:pt modelId="{CE893EDF-570B-4B9E-988E-ECA18C037762}" type="pres">
      <dgm:prSet presAssocID="{69A67C83-818A-459B-8D1C-E27ED315F2E1}" presName="rect1" presStyleLbl="node1" presStyleIdx="0" presStyleCnt="4">
        <dgm:presLayoutVars>
          <dgm:chMax val="0"/>
          <dgm:chPref val="0"/>
          <dgm:bulletEnabled val="1"/>
        </dgm:presLayoutVars>
      </dgm:prSet>
      <dgm:spPr/>
    </dgm:pt>
    <dgm:pt modelId="{BD9B9E7A-F9EF-4555-9D8F-382A9D7AE560}" type="pres">
      <dgm:prSet presAssocID="{69A67C83-818A-459B-8D1C-E27ED315F2E1}" presName="rect2" presStyleLbl="node1" presStyleIdx="1" presStyleCnt="4">
        <dgm:presLayoutVars>
          <dgm:chMax val="0"/>
          <dgm:chPref val="0"/>
          <dgm:bulletEnabled val="1"/>
        </dgm:presLayoutVars>
      </dgm:prSet>
      <dgm:spPr/>
    </dgm:pt>
    <dgm:pt modelId="{F037B44E-AB1D-4644-9E46-185501102811}" type="pres">
      <dgm:prSet presAssocID="{69A67C83-818A-459B-8D1C-E27ED315F2E1}" presName="rect3" presStyleLbl="node1" presStyleIdx="2" presStyleCnt="4">
        <dgm:presLayoutVars>
          <dgm:chMax val="0"/>
          <dgm:chPref val="0"/>
          <dgm:bulletEnabled val="1"/>
        </dgm:presLayoutVars>
      </dgm:prSet>
      <dgm:spPr/>
    </dgm:pt>
    <dgm:pt modelId="{B09BDF83-8BED-464D-9D53-BB4C57CA9199}" type="pres">
      <dgm:prSet presAssocID="{69A67C83-818A-459B-8D1C-E27ED315F2E1}" presName="rect4" presStyleLbl="node1" presStyleIdx="3" presStyleCnt="4">
        <dgm:presLayoutVars>
          <dgm:chMax val="0"/>
          <dgm:chPref val="0"/>
          <dgm:bulletEnabled val="1"/>
        </dgm:presLayoutVars>
      </dgm:prSet>
      <dgm:spPr/>
    </dgm:pt>
  </dgm:ptLst>
  <dgm:cxnLst>
    <dgm:cxn modelId="{185DAC17-3128-439E-ADAD-A5D466C6E2ED}" type="presOf" srcId="{2E7AC708-C6B0-4201-B789-9C1927D1437B}" destId="{B09BDF83-8BED-464D-9D53-BB4C57CA9199}" srcOrd="0" destOrd="0" presId="urn:microsoft.com/office/officeart/2005/8/layout/matrix2"/>
    <dgm:cxn modelId="{EAD00827-F766-45D6-AAB9-A729B0AE9A5F}" type="presOf" srcId="{E54BBB04-33F1-4BE1-BEA3-B40A1CA32289}" destId="{CE893EDF-570B-4B9E-988E-ECA18C037762}" srcOrd="0" destOrd="0" presId="urn:microsoft.com/office/officeart/2005/8/layout/matrix2"/>
    <dgm:cxn modelId="{1AB3865F-327C-42C3-B22C-999C63BC8582}" type="presOf" srcId="{99F85B31-6440-4495-9B42-4962D72EC2F8}" destId="{BD9B9E7A-F9EF-4555-9D8F-382A9D7AE560}" srcOrd="0" destOrd="0" presId="urn:microsoft.com/office/officeart/2005/8/layout/matrix2"/>
    <dgm:cxn modelId="{41446E86-4E29-4D2D-841C-A8ADA6B49149}" srcId="{69A67C83-818A-459B-8D1C-E27ED315F2E1}" destId="{577D105F-4994-4D29-ABDF-D9E62615AE02}" srcOrd="2" destOrd="0" parTransId="{B8AC73C6-E9E1-4D51-9986-993DC5ABF2C2}" sibTransId="{6FBC2019-4721-40D7-B865-34FE814DD8DB}"/>
    <dgm:cxn modelId="{50BAA79C-9C5B-4773-96AD-4B199CB637C8}" srcId="{69A67C83-818A-459B-8D1C-E27ED315F2E1}" destId="{E54BBB04-33F1-4BE1-BEA3-B40A1CA32289}" srcOrd="0" destOrd="0" parTransId="{0EFA066C-7AAC-4C2C-815B-7F642D9B3095}" sibTransId="{4F994BEA-062A-4FA8-851D-2A40C8D6A68A}"/>
    <dgm:cxn modelId="{694F74A4-E3BD-4E96-AE78-9EA746F43278}" srcId="{69A67C83-818A-459B-8D1C-E27ED315F2E1}" destId="{2E7AC708-C6B0-4201-B789-9C1927D1437B}" srcOrd="3" destOrd="0" parTransId="{F6470AC6-8E8E-426B-A0FB-149DC4E37CA1}" sibTransId="{468C0693-F845-4BEE-8A83-6D8CFD1A797F}"/>
    <dgm:cxn modelId="{FD3029BB-EACD-4EBC-9664-45148E4ED0D1}" srcId="{69A67C83-818A-459B-8D1C-E27ED315F2E1}" destId="{99F85B31-6440-4495-9B42-4962D72EC2F8}" srcOrd="1" destOrd="0" parTransId="{8F63E208-DA55-4C03-B649-0ACE106C2597}" sibTransId="{C358AF0A-648A-4A89-BF15-492D0B175566}"/>
    <dgm:cxn modelId="{3AE3A6EB-A7DF-44B9-90B8-0CFF33F062BB}" type="presOf" srcId="{69A67C83-818A-459B-8D1C-E27ED315F2E1}" destId="{76A0CC24-812D-46CC-BFA6-B956D3BCF616}" srcOrd="0" destOrd="0" presId="urn:microsoft.com/office/officeart/2005/8/layout/matrix2"/>
    <dgm:cxn modelId="{EAD289FB-7E9C-4298-9F17-9932B85D1C01}" type="presOf" srcId="{577D105F-4994-4D29-ABDF-D9E62615AE02}" destId="{F037B44E-AB1D-4644-9E46-185501102811}" srcOrd="0" destOrd="0" presId="urn:microsoft.com/office/officeart/2005/8/layout/matrix2"/>
    <dgm:cxn modelId="{6EB5BFB0-C8C9-42BF-8F2D-C78B758B7FF7}" type="presParOf" srcId="{76A0CC24-812D-46CC-BFA6-B956D3BCF616}" destId="{C811044B-77C0-4017-B0F9-51E45EF5F9FA}" srcOrd="0" destOrd="0" presId="urn:microsoft.com/office/officeart/2005/8/layout/matrix2"/>
    <dgm:cxn modelId="{A1F8D39B-9464-4B03-BC5B-5940ADE1779D}" type="presParOf" srcId="{76A0CC24-812D-46CC-BFA6-B956D3BCF616}" destId="{CE893EDF-570B-4B9E-988E-ECA18C037762}" srcOrd="1" destOrd="0" presId="urn:microsoft.com/office/officeart/2005/8/layout/matrix2"/>
    <dgm:cxn modelId="{27003AA2-55AC-4ABD-AB3D-31E62F60BFA9}" type="presParOf" srcId="{76A0CC24-812D-46CC-BFA6-B956D3BCF616}" destId="{BD9B9E7A-F9EF-4555-9D8F-382A9D7AE560}" srcOrd="2" destOrd="0" presId="urn:microsoft.com/office/officeart/2005/8/layout/matrix2"/>
    <dgm:cxn modelId="{FB15CB83-CA76-4DAD-B646-9B6D8BA64F4E}" type="presParOf" srcId="{76A0CC24-812D-46CC-BFA6-B956D3BCF616}" destId="{F037B44E-AB1D-4644-9E46-185501102811}" srcOrd="3" destOrd="0" presId="urn:microsoft.com/office/officeart/2005/8/layout/matrix2"/>
    <dgm:cxn modelId="{781D6F34-FFC6-4701-9B0C-34924A830ECA}" type="presParOf" srcId="{76A0CC24-812D-46CC-BFA6-B956D3BCF616}" destId="{B09BDF83-8BED-464D-9D53-BB4C57CA9199}"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2321CD-EC64-46DF-A58D-24DC93F999B4}" type="doc">
      <dgm:prSet loTypeId="urn:microsoft.com/office/officeart/2005/8/layout/default" loCatId="list" qsTypeId="urn:microsoft.com/office/officeart/2005/8/quickstyle/3d2" qsCatId="3D" csTypeId="urn:microsoft.com/office/officeart/2005/8/colors/accent1_2" csCatId="accent1"/>
      <dgm:spPr/>
      <dgm:t>
        <a:bodyPr/>
        <a:lstStyle/>
        <a:p>
          <a:endParaRPr lang="en-US"/>
        </a:p>
      </dgm:t>
    </dgm:pt>
    <dgm:pt modelId="{B9BC0007-E51F-434B-8202-8F2928901542}">
      <dgm:prSet/>
      <dgm:spPr/>
      <dgm:t>
        <a:bodyPr/>
        <a:lstStyle/>
        <a:p>
          <a:r>
            <a:rPr lang="en-GB" dirty="0"/>
            <a:t>UNREASONABLE Expectations</a:t>
          </a:r>
          <a:endParaRPr lang="en-US" dirty="0"/>
        </a:p>
      </dgm:t>
    </dgm:pt>
    <dgm:pt modelId="{983E2085-654E-4919-8409-3CE3A9A228C8}" type="parTrans" cxnId="{975D25A9-E8FA-404D-91AE-FAB581105BBA}">
      <dgm:prSet/>
      <dgm:spPr/>
      <dgm:t>
        <a:bodyPr/>
        <a:lstStyle/>
        <a:p>
          <a:endParaRPr lang="en-US"/>
        </a:p>
      </dgm:t>
    </dgm:pt>
    <dgm:pt modelId="{8F9F8050-126B-4EB4-B5AD-642BD9B8B191}" type="sibTrans" cxnId="{975D25A9-E8FA-404D-91AE-FAB581105BBA}">
      <dgm:prSet/>
      <dgm:spPr/>
      <dgm:t>
        <a:bodyPr/>
        <a:lstStyle/>
        <a:p>
          <a:endParaRPr lang="en-US"/>
        </a:p>
      </dgm:t>
    </dgm:pt>
    <dgm:pt modelId="{27C6B40A-DD40-43DC-9484-C8EF507E1637}">
      <dgm:prSet/>
      <dgm:spPr/>
      <dgm:t>
        <a:bodyPr/>
        <a:lstStyle/>
        <a:p>
          <a:r>
            <a:rPr lang="en-GB" dirty="0"/>
            <a:t>Focussing on LESS SIGNIFICANT qualities </a:t>
          </a:r>
          <a:endParaRPr lang="en-US" dirty="0"/>
        </a:p>
      </dgm:t>
    </dgm:pt>
    <dgm:pt modelId="{0814365A-6B79-44F4-8E08-AEC9A99A36BD}" type="parTrans" cxnId="{E688761C-7876-4150-B820-237A110B8DC5}">
      <dgm:prSet/>
      <dgm:spPr/>
      <dgm:t>
        <a:bodyPr/>
        <a:lstStyle/>
        <a:p>
          <a:endParaRPr lang="en-US"/>
        </a:p>
      </dgm:t>
    </dgm:pt>
    <dgm:pt modelId="{A634FC1E-0E9D-4CE1-A497-9E2E24061FD7}" type="sibTrans" cxnId="{E688761C-7876-4150-B820-237A110B8DC5}">
      <dgm:prSet/>
      <dgm:spPr/>
      <dgm:t>
        <a:bodyPr/>
        <a:lstStyle/>
        <a:p>
          <a:endParaRPr lang="en-US"/>
        </a:p>
      </dgm:t>
    </dgm:pt>
    <dgm:pt modelId="{04618216-0DA0-47F5-9863-3A2B12BFCF38}">
      <dgm:prSet/>
      <dgm:spPr/>
      <dgm:t>
        <a:bodyPr/>
        <a:lstStyle/>
        <a:p>
          <a:r>
            <a:rPr lang="en-GB"/>
            <a:t>Prioritising SELF-INTEREST over others</a:t>
          </a:r>
          <a:endParaRPr lang="en-US"/>
        </a:p>
      </dgm:t>
    </dgm:pt>
    <dgm:pt modelId="{552F0B5D-F541-44B6-8E83-4AD9F231FE32}" type="parTrans" cxnId="{21236CF3-56C5-473D-9801-648F00F8C02B}">
      <dgm:prSet/>
      <dgm:spPr/>
      <dgm:t>
        <a:bodyPr/>
        <a:lstStyle/>
        <a:p>
          <a:endParaRPr lang="en-US"/>
        </a:p>
      </dgm:t>
    </dgm:pt>
    <dgm:pt modelId="{5C6A33C8-EC2F-45C9-B7BB-8D04B74C8BA1}" type="sibTrans" cxnId="{21236CF3-56C5-473D-9801-648F00F8C02B}">
      <dgm:prSet/>
      <dgm:spPr/>
      <dgm:t>
        <a:bodyPr/>
        <a:lstStyle/>
        <a:p>
          <a:endParaRPr lang="en-US"/>
        </a:p>
      </dgm:t>
    </dgm:pt>
    <dgm:pt modelId="{80272339-3C9F-4379-AE16-3B483B531FBF}">
      <dgm:prSet/>
      <dgm:spPr/>
      <dgm:t>
        <a:bodyPr/>
        <a:lstStyle/>
        <a:p>
          <a:r>
            <a:rPr lang="en-GB"/>
            <a:t>MATERIELISM</a:t>
          </a:r>
          <a:endParaRPr lang="en-US"/>
        </a:p>
      </dgm:t>
    </dgm:pt>
    <dgm:pt modelId="{E464842D-7588-4E6E-BE49-5DD75885FF9A}" type="parTrans" cxnId="{B2B04D75-5AB6-44B2-AE86-46F7122EB073}">
      <dgm:prSet/>
      <dgm:spPr/>
      <dgm:t>
        <a:bodyPr/>
        <a:lstStyle/>
        <a:p>
          <a:endParaRPr lang="en-US"/>
        </a:p>
      </dgm:t>
    </dgm:pt>
    <dgm:pt modelId="{D96F21C9-7664-4E89-B7E4-2988112DEFC0}" type="sibTrans" cxnId="{B2B04D75-5AB6-44B2-AE86-46F7122EB073}">
      <dgm:prSet/>
      <dgm:spPr/>
      <dgm:t>
        <a:bodyPr/>
        <a:lstStyle/>
        <a:p>
          <a:endParaRPr lang="en-US"/>
        </a:p>
      </dgm:t>
    </dgm:pt>
    <dgm:pt modelId="{EE491E44-AE3A-4A0B-8EF6-307FBE4B9937}">
      <dgm:prSet/>
      <dgm:spPr/>
      <dgm:t>
        <a:bodyPr/>
        <a:lstStyle/>
        <a:p>
          <a:r>
            <a:rPr lang="en-GB" dirty="0"/>
            <a:t>Incorrect guidance to decision making.</a:t>
          </a:r>
          <a:endParaRPr lang="en-US" dirty="0"/>
        </a:p>
      </dgm:t>
    </dgm:pt>
    <dgm:pt modelId="{96F85E4C-47B2-463B-8D47-7F34AB22406D}" type="parTrans" cxnId="{F722972C-9D88-485B-ABB2-5D2F88F1E456}">
      <dgm:prSet/>
      <dgm:spPr/>
      <dgm:t>
        <a:bodyPr/>
        <a:lstStyle/>
        <a:p>
          <a:endParaRPr lang="en-US"/>
        </a:p>
      </dgm:t>
    </dgm:pt>
    <dgm:pt modelId="{380563C2-2A51-4826-9598-3C8844C1A14F}" type="sibTrans" cxnId="{F722972C-9D88-485B-ABB2-5D2F88F1E456}">
      <dgm:prSet/>
      <dgm:spPr/>
      <dgm:t>
        <a:bodyPr/>
        <a:lstStyle/>
        <a:p>
          <a:endParaRPr lang="en-US"/>
        </a:p>
      </dgm:t>
    </dgm:pt>
    <dgm:pt modelId="{9BD7035C-6EC3-45B5-8ADB-B7D52B6C2C80}">
      <dgm:prSet/>
      <dgm:spPr/>
      <dgm:t>
        <a:bodyPr/>
        <a:lstStyle/>
        <a:p>
          <a:r>
            <a:rPr lang="en-GB"/>
            <a:t>Being INDECISIVE in your preferences</a:t>
          </a:r>
          <a:endParaRPr lang="en-US"/>
        </a:p>
      </dgm:t>
    </dgm:pt>
    <dgm:pt modelId="{3E0C108C-5909-4B37-8DBA-05D85FCC50F3}" type="parTrans" cxnId="{4B99B457-A412-4FC6-8CF6-4AC9D10865FA}">
      <dgm:prSet/>
      <dgm:spPr/>
      <dgm:t>
        <a:bodyPr/>
        <a:lstStyle/>
        <a:p>
          <a:endParaRPr lang="en-US"/>
        </a:p>
      </dgm:t>
    </dgm:pt>
    <dgm:pt modelId="{D1D0B2A6-18DD-458F-8BED-2C0A67767B95}" type="sibTrans" cxnId="{4B99B457-A412-4FC6-8CF6-4AC9D10865FA}">
      <dgm:prSet/>
      <dgm:spPr/>
      <dgm:t>
        <a:bodyPr/>
        <a:lstStyle/>
        <a:p>
          <a:endParaRPr lang="en-US"/>
        </a:p>
      </dgm:t>
    </dgm:pt>
    <dgm:pt modelId="{B242947B-134A-4DAB-B294-A39818C1E561}" type="pres">
      <dgm:prSet presAssocID="{F52321CD-EC64-46DF-A58D-24DC93F999B4}" presName="diagram" presStyleCnt="0">
        <dgm:presLayoutVars>
          <dgm:dir/>
          <dgm:resizeHandles val="exact"/>
        </dgm:presLayoutVars>
      </dgm:prSet>
      <dgm:spPr/>
    </dgm:pt>
    <dgm:pt modelId="{06E8281B-1522-4858-87F8-161D8E779C93}" type="pres">
      <dgm:prSet presAssocID="{B9BC0007-E51F-434B-8202-8F2928901542}" presName="node" presStyleLbl="node1" presStyleIdx="0" presStyleCnt="6">
        <dgm:presLayoutVars>
          <dgm:bulletEnabled val="1"/>
        </dgm:presLayoutVars>
      </dgm:prSet>
      <dgm:spPr/>
    </dgm:pt>
    <dgm:pt modelId="{97AF5DBA-85FB-4E9C-A9DD-86F17471D8B7}" type="pres">
      <dgm:prSet presAssocID="{8F9F8050-126B-4EB4-B5AD-642BD9B8B191}" presName="sibTrans" presStyleCnt="0"/>
      <dgm:spPr/>
    </dgm:pt>
    <dgm:pt modelId="{68C33A33-9222-4D1B-A002-72B5F4472B45}" type="pres">
      <dgm:prSet presAssocID="{27C6B40A-DD40-43DC-9484-C8EF507E1637}" presName="node" presStyleLbl="node1" presStyleIdx="1" presStyleCnt="6">
        <dgm:presLayoutVars>
          <dgm:bulletEnabled val="1"/>
        </dgm:presLayoutVars>
      </dgm:prSet>
      <dgm:spPr/>
    </dgm:pt>
    <dgm:pt modelId="{A30C9232-49BF-415C-8190-4EA913154A41}" type="pres">
      <dgm:prSet presAssocID="{A634FC1E-0E9D-4CE1-A497-9E2E24061FD7}" presName="sibTrans" presStyleCnt="0"/>
      <dgm:spPr/>
    </dgm:pt>
    <dgm:pt modelId="{24400024-7F74-4928-974C-E83BC7DD3AB3}" type="pres">
      <dgm:prSet presAssocID="{04618216-0DA0-47F5-9863-3A2B12BFCF38}" presName="node" presStyleLbl="node1" presStyleIdx="2" presStyleCnt="6">
        <dgm:presLayoutVars>
          <dgm:bulletEnabled val="1"/>
        </dgm:presLayoutVars>
      </dgm:prSet>
      <dgm:spPr/>
    </dgm:pt>
    <dgm:pt modelId="{7AFE1F29-BC4E-4FE5-BBB3-A6BC05CF7CA7}" type="pres">
      <dgm:prSet presAssocID="{5C6A33C8-EC2F-45C9-B7BB-8D04B74C8BA1}" presName="sibTrans" presStyleCnt="0"/>
      <dgm:spPr/>
    </dgm:pt>
    <dgm:pt modelId="{9A5325FC-D1E2-4755-9F7C-2FEAA83E69CA}" type="pres">
      <dgm:prSet presAssocID="{80272339-3C9F-4379-AE16-3B483B531FBF}" presName="node" presStyleLbl="node1" presStyleIdx="3" presStyleCnt="6">
        <dgm:presLayoutVars>
          <dgm:bulletEnabled val="1"/>
        </dgm:presLayoutVars>
      </dgm:prSet>
      <dgm:spPr/>
    </dgm:pt>
    <dgm:pt modelId="{456EDA80-B486-4C08-8037-11E0F0F3BB91}" type="pres">
      <dgm:prSet presAssocID="{D96F21C9-7664-4E89-B7E4-2988112DEFC0}" presName="sibTrans" presStyleCnt="0"/>
      <dgm:spPr/>
    </dgm:pt>
    <dgm:pt modelId="{A0F71444-3F29-49CB-9B07-7F2E01A7C324}" type="pres">
      <dgm:prSet presAssocID="{EE491E44-AE3A-4A0B-8EF6-307FBE4B9937}" presName="node" presStyleLbl="node1" presStyleIdx="4" presStyleCnt="6">
        <dgm:presLayoutVars>
          <dgm:bulletEnabled val="1"/>
        </dgm:presLayoutVars>
      </dgm:prSet>
      <dgm:spPr/>
    </dgm:pt>
    <dgm:pt modelId="{25EB9633-FD8A-4F75-8AAE-EEF9646667FC}" type="pres">
      <dgm:prSet presAssocID="{380563C2-2A51-4826-9598-3C8844C1A14F}" presName="sibTrans" presStyleCnt="0"/>
      <dgm:spPr/>
    </dgm:pt>
    <dgm:pt modelId="{C643CC40-7627-4989-8FE3-EA7C87A033EB}" type="pres">
      <dgm:prSet presAssocID="{9BD7035C-6EC3-45B5-8ADB-B7D52B6C2C80}" presName="node" presStyleLbl="node1" presStyleIdx="5" presStyleCnt="6">
        <dgm:presLayoutVars>
          <dgm:bulletEnabled val="1"/>
        </dgm:presLayoutVars>
      </dgm:prSet>
      <dgm:spPr/>
    </dgm:pt>
  </dgm:ptLst>
  <dgm:cxnLst>
    <dgm:cxn modelId="{E688761C-7876-4150-B820-237A110B8DC5}" srcId="{F52321CD-EC64-46DF-A58D-24DC93F999B4}" destId="{27C6B40A-DD40-43DC-9484-C8EF507E1637}" srcOrd="1" destOrd="0" parTransId="{0814365A-6B79-44F4-8E08-AEC9A99A36BD}" sibTransId="{A634FC1E-0E9D-4CE1-A497-9E2E24061FD7}"/>
    <dgm:cxn modelId="{DE21FA20-1EF9-4BD6-A50A-1BC6F3271F65}" type="presOf" srcId="{04618216-0DA0-47F5-9863-3A2B12BFCF38}" destId="{24400024-7F74-4928-974C-E83BC7DD3AB3}" srcOrd="0" destOrd="0" presId="urn:microsoft.com/office/officeart/2005/8/layout/default"/>
    <dgm:cxn modelId="{F722972C-9D88-485B-ABB2-5D2F88F1E456}" srcId="{F52321CD-EC64-46DF-A58D-24DC93F999B4}" destId="{EE491E44-AE3A-4A0B-8EF6-307FBE4B9937}" srcOrd="4" destOrd="0" parTransId="{96F85E4C-47B2-463B-8D47-7F34AB22406D}" sibTransId="{380563C2-2A51-4826-9598-3C8844C1A14F}"/>
    <dgm:cxn modelId="{3FAC8339-C7F7-4580-BDE2-C433CE05815A}" type="presOf" srcId="{80272339-3C9F-4379-AE16-3B483B531FBF}" destId="{9A5325FC-D1E2-4755-9F7C-2FEAA83E69CA}" srcOrd="0" destOrd="0" presId="urn:microsoft.com/office/officeart/2005/8/layout/default"/>
    <dgm:cxn modelId="{B2B04D75-5AB6-44B2-AE86-46F7122EB073}" srcId="{F52321CD-EC64-46DF-A58D-24DC93F999B4}" destId="{80272339-3C9F-4379-AE16-3B483B531FBF}" srcOrd="3" destOrd="0" parTransId="{E464842D-7588-4E6E-BE49-5DD75885FF9A}" sibTransId="{D96F21C9-7664-4E89-B7E4-2988112DEFC0}"/>
    <dgm:cxn modelId="{4B99B457-A412-4FC6-8CF6-4AC9D10865FA}" srcId="{F52321CD-EC64-46DF-A58D-24DC93F999B4}" destId="{9BD7035C-6EC3-45B5-8ADB-B7D52B6C2C80}" srcOrd="5" destOrd="0" parTransId="{3E0C108C-5909-4B37-8DBA-05D85FCC50F3}" sibTransId="{D1D0B2A6-18DD-458F-8BED-2C0A67767B95}"/>
    <dgm:cxn modelId="{E0CE5381-8931-4D8B-8463-7612D1B49D34}" type="presOf" srcId="{EE491E44-AE3A-4A0B-8EF6-307FBE4B9937}" destId="{A0F71444-3F29-49CB-9B07-7F2E01A7C324}" srcOrd="0" destOrd="0" presId="urn:microsoft.com/office/officeart/2005/8/layout/default"/>
    <dgm:cxn modelId="{D21EBA9C-74F9-458D-9E2E-8EE1D8EFC18F}" type="presOf" srcId="{27C6B40A-DD40-43DC-9484-C8EF507E1637}" destId="{68C33A33-9222-4D1B-A002-72B5F4472B45}" srcOrd="0" destOrd="0" presId="urn:microsoft.com/office/officeart/2005/8/layout/default"/>
    <dgm:cxn modelId="{975D25A9-E8FA-404D-91AE-FAB581105BBA}" srcId="{F52321CD-EC64-46DF-A58D-24DC93F999B4}" destId="{B9BC0007-E51F-434B-8202-8F2928901542}" srcOrd="0" destOrd="0" parTransId="{983E2085-654E-4919-8409-3CE3A9A228C8}" sibTransId="{8F9F8050-126B-4EB4-B5AD-642BD9B8B191}"/>
    <dgm:cxn modelId="{159007C2-BE3E-4729-9277-0D6DBD112EAF}" type="presOf" srcId="{F52321CD-EC64-46DF-A58D-24DC93F999B4}" destId="{B242947B-134A-4DAB-B294-A39818C1E561}" srcOrd="0" destOrd="0" presId="urn:microsoft.com/office/officeart/2005/8/layout/default"/>
    <dgm:cxn modelId="{1C3116D2-3F2D-4818-921D-25436752B5D3}" type="presOf" srcId="{B9BC0007-E51F-434B-8202-8F2928901542}" destId="{06E8281B-1522-4858-87F8-161D8E779C93}" srcOrd="0" destOrd="0" presId="urn:microsoft.com/office/officeart/2005/8/layout/default"/>
    <dgm:cxn modelId="{8C59CAE9-DA58-48AE-8C38-31308DEA7DD5}" type="presOf" srcId="{9BD7035C-6EC3-45B5-8ADB-B7D52B6C2C80}" destId="{C643CC40-7627-4989-8FE3-EA7C87A033EB}" srcOrd="0" destOrd="0" presId="urn:microsoft.com/office/officeart/2005/8/layout/default"/>
    <dgm:cxn modelId="{21236CF3-56C5-473D-9801-648F00F8C02B}" srcId="{F52321CD-EC64-46DF-A58D-24DC93F999B4}" destId="{04618216-0DA0-47F5-9863-3A2B12BFCF38}" srcOrd="2" destOrd="0" parTransId="{552F0B5D-F541-44B6-8E83-4AD9F231FE32}" sibTransId="{5C6A33C8-EC2F-45C9-B7BB-8D04B74C8BA1}"/>
    <dgm:cxn modelId="{EA44D111-C39D-407D-9B5E-0AF1DF394B0B}" type="presParOf" srcId="{B242947B-134A-4DAB-B294-A39818C1E561}" destId="{06E8281B-1522-4858-87F8-161D8E779C93}" srcOrd="0" destOrd="0" presId="urn:microsoft.com/office/officeart/2005/8/layout/default"/>
    <dgm:cxn modelId="{1B539331-B30D-487C-AEA0-F461A4169E14}" type="presParOf" srcId="{B242947B-134A-4DAB-B294-A39818C1E561}" destId="{97AF5DBA-85FB-4E9C-A9DD-86F17471D8B7}" srcOrd="1" destOrd="0" presId="urn:microsoft.com/office/officeart/2005/8/layout/default"/>
    <dgm:cxn modelId="{964E3500-C9DC-47B1-B0F5-29DC89E8046A}" type="presParOf" srcId="{B242947B-134A-4DAB-B294-A39818C1E561}" destId="{68C33A33-9222-4D1B-A002-72B5F4472B45}" srcOrd="2" destOrd="0" presId="urn:microsoft.com/office/officeart/2005/8/layout/default"/>
    <dgm:cxn modelId="{E593BDC0-6A02-422A-805D-3FF61F6566B4}" type="presParOf" srcId="{B242947B-134A-4DAB-B294-A39818C1E561}" destId="{A30C9232-49BF-415C-8190-4EA913154A41}" srcOrd="3" destOrd="0" presId="urn:microsoft.com/office/officeart/2005/8/layout/default"/>
    <dgm:cxn modelId="{63A3AEC4-8818-4B03-B9A2-4754365995D1}" type="presParOf" srcId="{B242947B-134A-4DAB-B294-A39818C1E561}" destId="{24400024-7F74-4928-974C-E83BC7DD3AB3}" srcOrd="4" destOrd="0" presId="urn:microsoft.com/office/officeart/2005/8/layout/default"/>
    <dgm:cxn modelId="{C8A5A43A-1714-4502-9294-6EA327D01E46}" type="presParOf" srcId="{B242947B-134A-4DAB-B294-A39818C1E561}" destId="{7AFE1F29-BC4E-4FE5-BBB3-A6BC05CF7CA7}" srcOrd="5" destOrd="0" presId="urn:microsoft.com/office/officeart/2005/8/layout/default"/>
    <dgm:cxn modelId="{DDDA3978-A24A-4741-8D71-AABEFB41DC47}" type="presParOf" srcId="{B242947B-134A-4DAB-B294-A39818C1E561}" destId="{9A5325FC-D1E2-4755-9F7C-2FEAA83E69CA}" srcOrd="6" destOrd="0" presId="urn:microsoft.com/office/officeart/2005/8/layout/default"/>
    <dgm:cxn modelId="{424EB5E1-8341-448A-A364-398428CBFF52}" type="presParOf" srcId="{B242947B-134A-4DAB-B294-A39818C1E561}" destId="{456EDA80-B486-4C08-8037-11E0F0F3BB91}" srcOrd="7" destOrd="0" presId="urn:microsoft.com/office/officeart/2005/8/layout/default"/>
    <dgm:cxn modelId="{F443F314-CEC5-4336-BEC0-2439B16CEBB4}" type="presParOf" srcId="{B242947B-134A-4DAB-B294-A39818C1E561}" destId="{A0F71444-3F29-49CB-9B07-7F2E01A7C324}" srcOrd="8" destOrd="0" presId="urn:microsoft.com/office/officeart/2005/8/layout/default"/>
    <dgm:cxn modelId="{ACC31543-DF29-44EF-BD00-806DA96FB9D7}" type="presParOf" srcId="{B242947B-134A-4DAB-B294-A39818C1E561}" destId="{25EB9633-FD8A-4F75-8AAE-EEF9646667FC}" srcOrd="9" destOrd="0" presId="urn:microsoft.com/office/officeart/2005/8/layout/default"/>
    <dgm:cxn modelId="{4CFCAE7C-C704-4564-A702-0894B101BD31}" type="presParOf" srcId="{B242947B-134A-4DAB-B294-A39818C1E561}" destId="{C643CC40-7627-4989-8FE3-EA7C87A033E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6A3C2D-F33A-4B6E-9D66-1D2D75C70EB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6732E07-EA12-44B3-A262-579E7BDF26E2}">
      <dgm:prSet/>
      <dgm:spPr/>
      <dgm:t>
        <a:bodyPr/>
        <a:lstStyle/>
        <a:p>
          <a:r>
            <a:rPr lang="en-GB" dirty="0"/>
            <a:t>CONSCIOUSNESS of accountability with </a:t>
          </a:r>
          <a:r>
            <a:rPr lang="en-GB" dirty="0" err="1"/>
            <a:t>Allāh</a:t>
          </a:r>
          <a:r>
            <a:rPr lang="en-GB" dirty="0"/>
            <a:t>.</a:t>
          </a:r>
          <a:endParaRPr lang="en-US" dirty="0"/>
        </a:p>
      </dgm:t>
    </dgm:pt>
    <dgm:pt modelId="{34381AAE-E9C2-4B77-A9A7-BB2E741AF233}" type="parTrans" cxnId="{A3EFCD01-6CA0-4D76-AA70-64D2F2D268DB}">
      <dgm:prSet/>
      <dgm:spPr/>
      <dgm:t>
        <a:bodyPr/>
        <a:lstStyle/>
        <a:p>
          <a:endParaRPr lang="en-US"/>
        </a:p>
      </dgm:t>
    </dgm:pt>
    <dgm:pt modelId="{F0E628CA-C3E4-459C-B3E9-D4F7808A0C26}" type="sibTrans" cxnId="{A3EFCD01-6CA0-4D76-AA70-64D2F2D268DB}">
      <dgm:prSet/>
      <dgm:spPr/>
      <dgm:t>
        <a:bodyPr/>
        <a:lstStyle/>
        <a:p>
          <a:endParaRPr lang="en-US"/>
        </a:p>
      </dgm:t>
    </dgm:pt>
    <dgm:pt modelId="{C713293C-AB15-45D3-849B-F0B85AC39775}">
      <dgm:prSet/>
      <dgm:spPr/>
      <dgm:t>
        <a:bodyPr/>
        <a:lstStyle/>
        <a:p>
          <a:r>
            <a:rPr lang="en-GB" dirty="0"/>
            <a:t>HONOURING your spouse and AVERTING harm.</a:t>
          </a:r>
          <a:endParaRPr lang="en-US" dirty="0"/>
        </a:p>
      </dgm:t>
    </dgm:pt>
    <dgm:pt modelId="{BA7A05C2-B182-474B-9D89-4DDD462F98CE}" type="parTrans" cxnId="{B0C06FD3-55A8-432C-A5D8-AF7808446561}">
      <dgm:prSet/>
      <dgm:spPr/>
      <dgm:t>
        <a:bodyPr/>
        <a:lstStyle/>
        <a:p>
          <a:endParaRPr lang="en-US"/>
        </a:p>
      </dgm:t>
    </dgm:pt>
    <dgm:pt modelId="{B094CA10-23FD-4964-8250-4B500AFF3236}" type="sibTrans" cxnId="{B0C06FD3-55A8-432C-A5D8-AF7808446561}">
      <dgm:prSet/>
      <dgm:spPr/>
      <dgm:t>
        <a:bodyPr/>
        <a:lstStyle/>
        <a:p>
          <a:endParaRPr lang="en-US"/>
        </a:p>
      </dgm:t>
    </dgm:pt>
    <dgm:pt modelId="{7BB3BA6E-A879-4309-938E-BAC04A7E1377}">
      <dgm:prSet/>
      <dgm:spPr/>
      <dgm:t>
        <a:bodyPr/>
        <a:lstStyle/>
        <a:p>
          <a:r>
            <a:rPr lang="en-GB" dirty="0"/>
            <a:t>Being a POSITIVE ROLE MODEL for children.</a:t>
          </a:r>
          <a:endParaRPr lang="en-US" dirty="0"/>
        </a:p>
      </dgm:t>
    </dgm:pt>
    <dgm:pt modelId="{C6D1F899-4FFF-4310-9CB2-8B4077E99CEA}" type="parTrans" cxnId="{E327C180-0248-4D8B-834A-09E08A21CEEE}">
      <dgm:prSet/>
      <dgm:spPr/>
      <dgm:t>
        <a:bodyPr/>
        <a:lstStyle/>
        <a:p>
          <a:endParaRPr lang="en-US"/>
        </a:p>
      </dgm:t>
    </dgm:pt>
    <dgm:pt modelId="{78AE9089-C836-41A7-A678-564649E5E61A}" type="sibTrans" cxnId="{E327C180-0248-4D8B-834A-09E08A21CEEE}">
      <dgm:prSet/>
      <dgm:spPr/>
      <dgm:t>
        <a:bodyPr/>
        <a:lstStyle/>
        <a:p>
          <a:endParaRPr lang="en-US"/>
        </a:p>
      </dgm:t>
    </dgm:pt>
    <dgm:pt modelId="{10D0CBFD-D61C-4E5C-B916-78DE6D89328E}">
      <dgm:prSet/>
      <dgm:spPr/>
      <dgm:t>
        <a:bodyPr/>
        <a:lstStyle/>
        <a:p>
          <a:r>
            <a:rPr lang="en-GB" dirty="0"/>
            <a:t>ISLAMIC NURTURING of children.</a:t>
          </a:r>
          <a:endParaRPr lang="en-US" dirty="0"/>
        </a:p>
      </dgm:t>
    </dgm:pt>
    <dgm:pt modelId="{24A93186-8CCD-4B0C-9E2B-32C32FFA90CE}" type="parTrans" cxnId="{E922EF82-98F0-46A4-8CBC-BB193B3D1897}">
      <dgm:prSet/>
      <dgm:spPr/>
      <dgm:t>
        <a:bodyPr/>
        <a:lstStyle/>
        <a:p>
          <a:endParaRPr lang="en-US"/>
        </a:p>
      </dgm:t>
    </dgm:pt>
    <dgm:pt modelId="{F4083B84-62EA-480E-872F-BDF8E06346DE}" type="sibTrans" cxnId="{E922EF82-98F0-46A4-8CBC-BB193B3D1897}">
      <dgm:prSet/>
      <dgm:spPr/>
      <dgm:t>
        <a:bodyPr/>
        <a:lstStyle/>
        <a:p>
          <a:endParaRPr lang="en-US"/>
        </a:p>
      </dgm:t>
    </dgm:pt>
    <dgm:pt modelId="{EEEF650E-CC69-4820-A180-6ACA0A6102B0}" type="pres">
      <dgm:prSet presAssocID="{C16A3C2D-F33A-4B6E-9D66-1D2D75C70EB6}" presName="linear" presStyleCnt="0">
        <dgm:presLayoutVars>
          <dgm:dir/>
          <dgm:animLvl val="lvl"/>
          <dgm:resizeHandles val="exact"/>
        </dgm:presLayoutVars>
      </dgm:prSet>
      <dgm:spPr/>
    </dgm:pt>
    <dgm:pt modelId="{1A02652D-13C8-423F-A3AF-4D7C43CC6257}" type="pres">
      <dgm:prSet presAssocID="{C6732E07-EA12-44B3-A262-579E7BDF26E2}" presName="parentLin" presStyleCnt="0"/>
      <dgm:spPr/>
    </dgm:pt>
    <dgm:pt modelId="{28C3CADE-54C6-4A95-AF66-02562C36F93A}" type="pres">
      <dgm:prSet presAssocID="{C6732E07-EA12-44B3-A262-579E7BDF26E2}" presName="parentLeftMargin" presStyleLbl="node1" presStyleIdx="0" presStyleCnt="4"/>
      <dgm:spPr/>
    </dgm:pt>
    <dgm:pt modelId="{F3F2AC64-7AC8-4E6A-879E-640651235EF1}" type="pres">
      <dgm:prSet presAssocID="{C6732E07-EA12-44B3-A262-579E7BDF26E2}" presName="parentText" presStyleLbl="node1" presStyleIdx="0" presStyleCnt="4">
        <dgm:presLayoutVars>
          <dgm:chMax val="0"/>
          <dgm:bulletEnabled val="1"/>
        </dgm:presLayoutVars>
      </dgm:prSet>
      <dgm:spPr/>
    </dgm:pt>
    <dgm:pt modelId="{6773AC0B-67A8-4599-9EC7-A2ADB2459E14}" type="pres">
      <dgm:prSet presAssocID="{C6732E07-EA12-44B3-A262-579E7BDF26E2}" presName="negativeSpace" presStyleCnt="0"/>
      <dgm:spPr/>
    </dgm:pt>
    <dgm:pt modelId="{2AD0A6F2-1DAF-4D03-87D3-57D674935BDF}" type="pres">
      <dgm:prSet presAssocID="{C6732E07-EA12-44B3-A262-579E7BDF26E2}" presName="childText" presStyleLbl="conFgAcc1" presStyleIdx="0" presStyleCnt="4">
        <dgm:presLayoutVars>
          <dgm:bulletEnabled val="1"/>
        </dgm:presLayoutVars>
      </dgm:prSet>
      <dgm:spPr/>
    </dgm:pt>
    <dgm:pt modelId="{F4ECAF36-2F4C-4FCC-B1E9-B8318FDA3702}" type="pres">
      <dgm:prSet presAssocID="{F0E628CA-C3E4-459C-B3E9-D4F7808A0C26}" presName="spaceBetweenRectangles" presStyleCnt="0"/>
      <dgm:spPr/>
    </dgm:pt>
    <dgm:pt modelId="{6E3C239E-3BA6-46E0-BF50-A9E331B56804}" type="pres">
      <dgm:prSet presAssocID="{C713293C-AB15-45D3-849B-F0B85AC39775}" presName="parentLin" presStyleCnt="0"/>
      <dgm:spPr/>
    </dgm:pt>
    <dgm:pt modelId="{77DB1247-8DCE-49FB-AD5D-D2EA4B568F94}" type="pres">
      <dgm:prSet presAssocID="{C713293C-AB15-45D3-849B-F0B85AC39775}" presName="parentLeftMargin" presStyleLbl="node1" presStyleIdx="0" presStyleCnt="4"/>
      <dgm:spPr/>
    </dgm:pt>
    <dgm:pt modelId="{B93B3A72-FBE0-4468-9A8E-E41181183BB3}" type="pres">
      <dgm:prSet presAssocID="{C713293C-AB15-45D3-849B-F0B85AC39775}" presName="parentText" presStyleLbl="node1" presStyleIdx="1" presStyleCnt="4">
        <dgm:presLayoutVars>
          <dgm:chMax val="0"/>
          <dgm:bulletEnabled val="1"/>
        </dgm:presLayoutVars>
      </dgm:prSet>
      <dgm:spPr/>
    </dgm:pt>
    <dgm:pt modelId="{07C525CE-A380-4477-AF4B-70E044BE6204}" type="pres">
      <dgm:prSet presAssocID="{C713293C-AB15-45D3-849B-F0B85AC39775}" presName="negativeSpace" presStyleCnt="0"/>
      <dgm:spPr/>
    </dgm:pt>
    <dgm:pt modelId="{D2F463B3-9C8A-4574-8E65-876B445DD820}" type="pres">
      <dgm:prSet presAssocID="{C713293C-AB15-45D3-849B-F0B85AC39775}" presName="childText" presStyleLbl="conFgAcc1" presStyleIdx="1" presStyleCnt="4">
        <dgm:presLayoutVars>
          <dgm:bulletEnabled val="1"/>
        </dgm:presLayoutVars>
      </dgm:prSet>
      <dgm:spPr/>
    </dgm:pt>
    <dgm:pt modelId="{FF5EE841-ABB0-4DB0-B789-8D8BABBDF8C2}" type="pres">
      <dgm:prSet presAssocID="{B094CA10-23FD-4964-8250-4B500AFF3236}" presName="spaceBetweenRectangles" presStyleCnt="0"/>
      <dgm:spPr/>
    </dgm:pt>
    <dgm:pt modelId="{C3211DA2-D556-451C-8EA4-B5CE133C9F41}" type="pres">
      <dgm:prSet presAssocID="{7BB3BA6E-A879-4309-938E-BAC04A7E1377}" presName="parentLin" presStyleCnt="0"/>
      <dgm:spPr/>
    </dgm:pt>
    <dgm:pt modelId="{E429C1A2-80DC-424F-A2A6-E7282B46396D}" type="pres">
      <dgm:prSet presAssocID="{7BB3BA6E-A879-4309-938E-BAC04A7E1377}" presName="parentLeftMargin" presStyleLbl="node1" presStyleIdx="1" presStyleCnt="4"/>
      <dgm:spPr/>
    </dgm:pt>
    <dgm:pt modelId="{1115E41E-BCDC-46FB-9BA0-5938334CE4E3}" type="pres">
      <dgm:prSet presAssocID="{7BB3BA6E-A879-4309-938E-BAC04A7E1377}" presName="parentText" presStyleLbl="node1" presStyleIdx="2" presStyleCnt="4">
        <dgm:presLayoutVars>
          <dgm:chMax val="0"/>
          <dgm:bulletEnabled val="1"/>
        </dgm:presLayoutVars>
      </dgm:prSet>
      <dgm:spPr/>
    </dgm:pt>
    <dgm:pt modelId="{145D35F3-9AC8-4338-82E6-780BDE30925A}" type="pres">
      <dgm:prSet presAssocID="{7BB3BA6E-A879-4309-938E-BAC04A7E1377}" presName="negativeSpace" presStyleCnt="0"/>
      <dgm:spPr/>
    </dgm:pt>
    <dgm:pt modelId="{5BDAF522-A06A-43B8-BAD5-BA828DFFE56A}" type="pres">
      <dgm:prSet presAssocID="{7BB3BA6E-A879-4309-938E-BAC04A7E1377}" presName="childText" presStyleLbl="conFgAcc1" presStyleIdx="2" presStyleCnt="4">
        <dgm:presLayoutVars>
          <dgm:bulletEnabled val="1"/>
        </dgm:presLayoutVars>
      </dgm:prSet>
      <dgm:spPr/>
    </dgm:pt>
    <dgm:pt modelId="{0EE77A61-142E-440C-8379-39AF986D9DF8}" type="pres">
      <dgm:prSet presAssocID="{78AE9089-C836-41A7-A678-564649E5E61A}" presName="spaceBetweenRectangles" presStyleCnt="0"/>
      <dgm:spPr/>
    </dgm:pt>
    <dgm:pt modelId="{07E63DFB-8946-4AEF-83C6-8112CD34EA7A}" type="pres">
      <dgm:prSet presAssocID="{10D0CBFD-D61C-4E5C-B916-78DE6D89328E}" presName="parentLin" presStyleCnt="0"/>
      <dgm:spPr/>
    </dgm:pt>
    <dgm:pt modelId="{21A77E1B-F220-43CE-8ECD-E687A0E472AD}" type="pres">
      <dgm:prSet presAssocID="{10D0CBFD-D61C-4E5C-B916-78DE6D89328E}" presName="parentLeftMargin" presStyleLbl="node1" presStyleIdx="2" presStyleCnt="4"/>
      <dgm:spPr/>
    </dgm:pt>
    <dgm:pt modelId="{1C99AB9D-418D-49FF-A82D-3BE7C1D32767}" type="pres">
      <dgm:prSet presAssocID="{10D0CBFD-D61C-4E5C-B916-78DE6D89328E}" presName="parentText" presStyleLbl="node1" presStyleIdx="3" presStyleCnt="4">
        <dgm:presLayoutVars>
          <dgm:chMax val="0"/>
          <dgm:bulletEnabled val="1"/>
        </dgm:presLayoutVars>
      </dgm:prSet>
      <dgm:spPr/>
    </dgm:pt>
    <dgm:pt modelId="{0627B9F5-1C04-4E52-900E-E8A3A1B17463}" type="pres">
      <dgm:prSet presAssocID="{10D0CBFD-D61C-4E5C-B916-78DE6D89328E}" presName="negativeSpace" presStyleCnt="0"/>
      <dgm:spPr/>
    </dgm:pt>
    <dgm:pt modelId="{16EFDB81-F226-4344-865B-01AD46FF80CB}" type="pres">
      <dgm:prSet presAssocID="{10D0CBFD-D61C-4E5C-B916-78DE6D89328E}" presName="childText" presStyleLbl="conFgAcc1" presStyleIdx="3" presStyleCnt="4">
        <dgm:presLayoutVars>
          <dgm:bulletEnabled val="1"/>
        </dgm:presLayoutVars>
      </dgm:prSet>
      <dgm:spPr/>
    </dgm:pt>
  </dgm:ptLst>
  <dgm:cxnLst>
    <dgm:cxn modelId="{A3EFCD01-6CA0-4D76-AA70-64D2F2D268DB}" srcId="{C16A3C2D-F33A-4B6E-9D66-1D2D75C70EB6}" destId="{C6732E07-EA12-44B3-A262-579E7BDF26E2}" srcOrd="0" destOrd="0" parTransId="{34381AAE-E9C2-4B77-A9A7-BB2E741AF233}" sibTransId="{F0E628CA-C3E4-459C-B3E9-D4F7808A0C26}"/>
    <dgm:cxn modelId="{8006211A-AD14-4E75-B87F-10C2C54A1A1D}" type="presOf" srcId="{7BB3BA6E-A879-4309-938E-BAC04A7E1377}" destId="{E429C1A2-80DC-424F-A2A6-E7282B46396D}" srcOrd="0" destOrd="0" presId="urn:microsoft.com/office/officeart/2005/8/layout/list1"/>
    <dgm:cxn modelId="{854EDD1B-6AAC-4A3E-8050-3EE0E1A73386}" type="presOf" srcId="{C6732E07-EA12-44B3-A262-579E7BDF26E2}" destId="{F3F2AC64-7AC8-4E6A-879E-640651235EF1}" srcOrd="1" destOrd="0" presId="urn:microsoft.com/office/officeart/2005/8/layout/list1"/>
    <dgm:cxn modelId="{1423F222-688C-4087-8FA5-E62050880831}" type="presOf" srcId="{C713293C-AB15-45D3-849B-F0B85AC39775}" destId="{77DB1247-8DCE-49FB-AD5D-D2EA4B568F94}" srcOrd="0" destOrd="0" presId="urn:microsoft.com/office/officeart/2005/8/layout/list1"/>
    <dgm:cxn modelId="{95FF5527-957E-4E0D-9F23-D14459858C92}" type="presOf" srcId="{C6732E07-EA12-44B3-A262-579E7BDF26E2}" destId="{28C3CADE-54C6-4A95-AF66-02562C36F93A}" srcOrd="0" destOrd="0" presId="urn:microsoft.com/office/officeart/2005/8/layout/list1"/>
    <dgm:cxn modelId="{E726E332-C254-4910-9706-F1F8BDD0BA24}" type="presOf" srcId="{10D0CBFD-D61C-4E5C-B916-78DE6D89328E}" destId="{21A77E1B-F220-43CE-8ECD-E687A0E472AD}" srcOrd="0" destOrd="0" presId="urn:microsoft.com/office/officeart/2005/8/layout/list1"/>
    <dgm:cxn modelId="{E090BD44-0D68-46FF-8ABF-0F86CE779E09}" type="presOf" srcId="{7BB3BA6E-A879-4309-938E-BAC04A7E1377}" destId="{1115E41E-BCDC-46FB-9BA0-5938334CE4E3}" srcOrd="1" destOrd="0" presId="urn:microsoft.com/office/officeart/2005/8/layout/list1"/>
    <dgm:cxn modelId="{E327C180-0248-4D8B-834A-09E08A21CEEE}" srcId="{C16A3C2D-F33A-4B6E-9D66-1D2D75C70EB6}" destId="{7BB3BA6E-A879-4309-938E-BAC04A7E1377}" srcOrd="2" destOrd="0" parTransId="{C6D1F899-4FFF-4310-9CB2-8B4077E99CEA}" sibTransId="{78AE9089-C836-41A7-A678-564649E5E61A}"/>
    <dgm:cxn modelId="{E922EF82-98F0-46A4-8CBC-BB193B3D1897}" srcId="{C16A3C2D-F33A-4B6E-9D66-1D2D75C70EB6}" destId="{10D0CBFD-D61C-4E5C-B916-78DE6D89328E}" srcOrd="3" destOrd="0" parTransId="{24A93186-8CCD-4B0C-9E2B-32C32FFA90CE}" sibTransId="{F4083B84-62EA-480E-872F-BDF8E06346DE}"/>
    <dgm:cxn modelId="{1171E09A-0D52-4E67-8D04-E46BDA5BE76C}" type="presOf" srcId="{10D0CBFD-D61C-4E5C-B916-78DE6D89328E}" destId="{1C99AB9D-418D-49FF-A82D-3BE7C1D32767}" srcOrd="1" destOrd="0" presId="urn:microsoft.com/office/officeart/2005/8/layout/list1"/>
    <dgm:cxn modelId="{6E9AA2B7-E7B9-4EE1-87C5-26AE151EDD55}" type="presOf" srcId="{C16A3C2D-F33A-4B6E-9D66-1D2D75C70EB6}" destId="{EEEF650E-CC69-4820-A180-6ACA0A6102B0}" srcOrd="0" destOrd="0" presId="urn:microsoft.com/office/officeart/2005/8/layout/list1"/>
    <dgm:cxn modelId="{92F71BC2-DA8E-489C-9C8E-9971E2D9ADF7}" type="presOf" srcId="{C713293C-AB15-45D3-849B-F0B85AC39775}" destId="{B93B3A72-FBE0-4468-9A8E-E41181183BB3}" srcOrd="1" destOrd="0" presId="urn:microsoft.com/office/officeart/2005/8/layout/list1"/>
    <dgm:cxn modelId="{B0C06FD3-55A8-432C-A5D8-AF7808446561}" srcId="{C16A3C2D-F33A-4B6E-9D66-1D2D75C70EB6}" destId="{C713293C-AB15-45D3-849B-F0B85AC39775}" srcOrd="1" destOrd="0" parTransId="{BA7A05C2-B182-474B-9D89-4DDD462F98CE}" sibTransId="{B094CA10-23FD-4964-8250-4B500AFF3236}"/>
    <dgm:cxn modelId="{9D7F2E2C-CF18-4E27-918A-9E4E07E22CBE}" type="presParOf" srcId="{EEEF650E-CC69-4820-A180-6ACA0A6102B0}" destId="{1A02652D-13C8-423F-A3AF-4D7C43CC6257}" srcOrd="0" destOrd="0" presId="urn:microsoft.com/office/officeart/2005/8/layout/list1"/>
    <dgm:cxn modelId="{6D6976C8-76D6-4229-BB84-833BFDA307C2}" type="presParOf" srcId="{1A02652D-13C8-423F-A3AF-4D7C43CC6257}" destId="{28C3CADE-54C6-4A95-AF66-02562C36F93A}" srcOrd="0" destOrd="0" presId="urn:microsoft.com/office/officeart/2005/8/layout/list1"/>
    <dgm:cxn modelId="{0B75AD7A-12FA-4A72-A32A-4689E428BA82}" type="presParOf" srcId="{1A02652D-13C8-423F-A3AF-4D7C43CC6257}" destId="{F3F2AC64-7AC8-4E6A-879E-640651235EF1}" srcOrd="1" destOrd="0" presId="urn:microsoft.com/office/officeart/2005/8/layout/list1"/>
    <dgm:cxn modelId="{8EA1A394-4FCD-44CA-9115-EB2D4BA1739D}" type="presParOf" srcId="{EEEF650E-CC69-4820-A180-6ACA0A6102B0}" destId="{6773AC0B-67A8-4599-9EC7-A2ADB2459E14}" srcOrd="1" destOrd="0" presId="urn:microsoft.com/office/officeart/2005/8/layout/list1"/>
    <dgm:cxn modelId="{DA4D36B1-B058-403D-ABEE-BD4EAD88FDD2}" type="presParOf" srcId="{EEEF650E-CC69-4820-A180-6ACA0A6102B0}" destId="{2AD0A6F2-1DAF-4D03-87D3-57D674935BDF}" srcOrd="2" destOrd="0" presId="urn:microsoft.com/office/officeart/2005/8/layout/list1"/>
    <dgm:cxn modelId="{33EEB5ED-B1ED-4C04-A961-C0EC7F03088E}" type="presParOf" srcId="{EEEF650E-CC69-4820-A180-6ACA0A6102B0}" destId="{F4ECAF36-2F4C-4FCC-B1E9-B8318FDA3702}" srcOrd="3" destOrd="0" presId="urn:microsoft.com/office/officeart/2005/8/layout/list1"/>
    <dgm:cxn modelId="{2B031753-0F58-4ABF-9AFB-610D9D8B7D8D}" type="presParOf" srcId="{EEEF650E-CC69-4820-A180-6ACA0A6102B0}" destId="{6E3C239E-3BA6-46E0-BF50-A9E331B56804}" srcOrd="4" destOrd="0" presId="urn:microsoft.com/office/officeart/2005/8/layout/list1"/>
    <dgm:cxn modelId="{CD5E3F38-55D0-45ED-8B84-CF9EC9A6B7E8}" type="presParOf" srcId="{6E3C239E-3BA6-46E0-BF50-A9E331B56804}" destId="{77DB1247-8DCE-49FB-AD5D-D2EA4B568F94}" srcOrd="0" destOrd="0" presId="urn:microsoft.com/office/officeart/2005/8/layout/list1"/>
    <dgm:cxn modelId="{A76CFDB5-B139-461C-993C-DD0C4DA80029}" type="presParOf" srcId="{6E3C239E-3BA6-46E0-BF50-A9E331B56804}" destId="{B93B3A72-FBE0-4468-9A8E-E41181183BB3}" srcOrd="1" destOrd="0" presId="urn:microsoft.com/office/officeart/2005/8/layout/list1"/>
    <dgm:cxn modelId="{A4317C3E-2844-4E3F-82A6-A1C3EA9CDFCD}" type="presParOf" srcId="{EEEF650E-CC69-4820-A180-6ACA0A6102B0}" destId="{07C525CE-A380-4477-AF4B-70E044BE6204}" srcOrd="5" destOrd="0" presId="urn:microsoft.com/office/officeart/2005/8/layout/list1"/>
    <dgm:cxn modelId="{EBA2635D-2414-4541-82CB-7A9F11841526}" type="presParOf" srcId="{EEEF650E-CC69-4820-A180-6ACA0A6102B0}" destId="{D2F463B3-9C8A-4574-8E65-876B445DD820}" srcOrd="6" destOrd="0" presId="urn:microsoft.com/office/officeart/2005/8/layout/list1"/>
    <dgm:cxn modelId="{0A78A888-ABA0-43E9-9FC3-F6D443E6A7D5}" type="presParOf" srcId="{EEEF650E-CC69-4820-A180-6ACA0A6102B0}" destId="{FF5EE841-ABB0-4DB0-B789-8D8BABBDF8C2}" srcOrd="7" destOrd="0" presId="urn:microsoft.com/office/officeart/2005/8/layout/list1"/>
    <dgm:cxn modelId="{5DE3E6FB-5089-41FD-BEC9-1A82E1E6AAA9}" type="presParOf" srcId="{EEEF650E-CC69-4820-A180-6ACA0A6102B0}" destId="{C3211DA2-D556-451C-8EA4-B5CE133C9F41}" srcOrd="8" destOrd="0" presId="urn:microsoft.com/office/officeart/2005/8/layout/list1"/>
    <dgm:cxn modelId="{66E91F6C-0335-4B23-954D-AF1303775F5C}" type="presParOf" srcId="{C3211DA2-D556-451C-8EA4-B5CE133C9F41}" destId="{E429C1A2-80DC-424F-A2A6-E7282B46396D}" srcOrd="0" destOrd="0" presId="urn:microsoft.com/office/officeart/2005/8/layout/list1"/>
    <dgm:cxn modelId="{A634312E-2617-4A32-BC49-5E9C7EBA6122}" type="presParOf" srcId="{C3211DA2-D556-451C-8EA4-B5CE133C9F41}" destId="{1115E41E-BCDC-46FB-9BA0-5938334CE4E3}" srcOrd="1" destOrd="0" presId="urn:microsoft.com/office/officeart/2005/8/layout/list1"/>
    <dgm:cxn modelId="{581CA8C6-E656-4C11-A51F-B4C2CA2D93C1}" type="presParOf" srcId="{EEEF650E-CC69-4820-A180-6ACA0A6102B0}" destId="{145D35F3-9AC8-4338-82E6-780BDE30925A}" srcOrd="9" destOrd="0" presId="urn:microsoft.com/office/officeart/2005/8/layout/list1"/>
    <dgm:cxn modelId="{6C67B7D3-AA74-4BFA-9A9B-E43FCEAF2188}" type="presParOf" srcId="{EEEF650E-CC69-4820-A180-6ACA0A6102B0}" destId="{5BDAF522-A06A-43B8-BAD5-BA828DFFE56A}" srcOrd="10" destOrd="0" presId="urn:microsoft.com/office/officeart/2005/8/layout/list1"/>
    <dgm:cxn modelId="{89C4540C-009A-4C07-B9DE-5579BCF8E389}" type="presParOf" srcId="{EEEF650E-CC69-4820-A180-6ACA0A6102B0}" destId="{0EE77A61-142E-440C-8379-39AF986D9DF8}" srcOrd="11" destOrd="0" presId="urn:microsoft.com/office/officeart/2005/8/layout/list1"/>
    <dgm:cxn modelId="{436862CB-4CD1-47A7-BD3D-4233392994B7}" type="presParOf" srcId="{EEEF650E-CC69-4820-A180-6ACA0A6102B0}" destId="{07E63DFB-8946-4AEF-83C6-8112CD34EA7A}" srcOrd="12" destOrd="0" presId="urn:microsoft.com/office/officeart/2005/8/layout/list1"/>
    <dgm:cxn modelId="{B7CE5EB7-7B33-4CC6-B03A-4CD11D07D8B2}" type="presParOf" srcId="{07E63DFB-8946-4AEF-83C6-8112CD34EA7A}" destId="{21A77E1B-F220-43CE-8ECD-E687A0E472AD}" srcOrd="0" destOrd="0" presId="urn:microsoft.com/office/officeart/2005/8/layout/list1"/>
    <dgm:cxn modelId="{978F0CC6-6F62-480C-8B65-9BD4A58BBF37}" type="presParOf" srcId="{07E63DFB-8946-4AEF-83C6-8112CD34EA7A}" destId="{1C99AB9D-418D-49FF-A82D-3BE7C1D32767}" srcOrd="1" destOrd="0" presId="urn:microsoft.com/office/officeart/2005/8/layout/list1"/>
    <dgm:cxn modelId="{87001A7A-E53F-4F5B-93CC-FE7070AA8A94}" type="presParOf" srcId="{EEEF650E-CC69-4820-A180-6ACA0A6102B0}" destId="{0627B9F5-1C04-4E52-900E-E8A3A1B17463}" srcOrd="13" destOrd="0" presId="urn:microsoft.com/office/officeart/2005/8/layout/list1"/>
    <dgm:cxn modelId="{BABCFFDF-5832-428F-9B2B-D886F8552E02}" type="presParOf" srcId="{EEEF650E-CC69-4820-A180-6ACA0A6102B0}" destId="{16EFDB81-F226-4344-865B-01AD46FF80C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6A3C2D-F33A-4B6E-9D66-1D2D75C70EB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6732E07-EA12-44B3-A262-579E7BDF26E2}">
      <dgm:prSet/>
      <dgm:spPr/>
      <dgm:t>
        <a:bodyPr/>
        <a:lstStyle/>
        <a:p>
          <a:r>
            <a:rPr lang="en-US" dirty="0"/>
            <a:t>For the pleasure of ALLAH</a:t>
          </a:r>
        </a:p>
      </dgm:t>
    </dgm:pt>
    <dgm:pt modelId="{34381AAE-E9C2-4B77-A9A7-BB2E741AF233}" type="parTrans" cxnId="{A3EFCD01-6CA0-4D76-AA70-64D2F2D268DB}">
      <dgm:prSet/>
      <dgm:spPr/>
      <dgm:t>
        <a:bodyPr/>
        <a:lstStyle/>
        <a:p>
          <a:endParaRPr lang="en-US"/>
        </a:p>
      </dgm:t>
    </dgm:pt>
    <dgm:pt modelId="{F0E628CA-C3E4-459C-B3E9-D4F7808A0C26}" type="sibTrans" cxnId="{A3EFCD01-6CA0-4D76-AA70-64D2F2D268DB}">
      <dgm:prSet/>
      <dgm:spPr/>
      <dgm:t>
        <a:bodyPr/>
        <a:lstStyle/>
        <a:p>
          <a:endParaRPr lang="en-US"/>
        </a:p>
      </dgm:t>
    </dgm:pt>
    <dgm:pt modelId="{C713293C-AB15-45D3-849B-F0B85AC39775}">
      <dgm:prSet/>
      <dgm:spPr/>
      <dgm:t>
        <a:bodyPr/>
        <a:lstStyle/>
        <a:p>
          <a:r>
            <a:rPr lang="en-US" dirty="0"/>
            <a:t>Protection from SIN</a:t>
          </a:r>
        </a:p>
      </dgm:t>
    </dgm:pt>
    <dgm:pt modelId="{BA7A05C2-B182-474B-9D89-4DDD462F98CE}" type="parTrans" cxnId="{B0C06FD3-55A8-432C-A5D8-AF7808446561}">
      <dgm:prSet/>
      <dgm:spPr/>
      <dgm:t>
        <a:bodyPr/>
        <a:lstStyle/>
        <a:p>
          <a:endParaRPr lang="en-US"/>
        </a:p>
      </dgm:t>
    </dgm:pt>
    <dgm:pt modelId="{B094CA10-23FD-4964-8250-4B500AFF3236}" type="sibTrans" cxnId="{B0C06FD3-55A8-432C-A5D8-AF7808446561}">
      <dgm:prSet/>
      <dgm:spPr/>
      <dgm:t>
        <a:bodyPr/>
        <a:lstStyle/>
        <a:p>
          <a:endParaRPr lang="en-US"/>
        </a:p>
      </dgm:t>
    </dgm:pt>
    <dgm:pt modelId="{7BB3BA6E-A879-4309-938E-BAC04A7E1377}">
      <dgm:prSet/>
      <dgm:spPr/>
      <dgm:t>
        <a:bodyPr/>
        <a:lstStyle/>
        <a:p>
          <a:r>
            <a:rPr lang="en-GB" dirty="0"/>
            <a:t>Being a POSITIVE ROLE MODEL for children.</a:t>
          </a:r>
          <a:endParaRPr lang="en-US" dirty="0"/>
        </a:p>
      </dgm:t>
    </dgm:pt>
    <dgm:pt modelId="{C6D1F899-4FFF-4310-9CB2-8B4077E99CEA}" type="parTrans" cxnId="{E327C180-0248-4D8B-834A-09E08A21CEEE}">
      <dgm:prSet/>
      <dgm:spPr/>
      <dgm:t>
        <a:bodyPr/>
        <a:lstStyle/>
        <a:p>
          <a:endParaRPr lang="en-US"/>
        </a:p>
      </dgm:t>
    </dgm:pt>
    <dgm:pt modelId="{78AE9089-C836-41A7-A678-564649E5E61A}" type="sibTrans" cxnId="{E327C180-0248-4D8B-834A-09E08A21CEEE}">
      <dgm:prSet/>
      <dgm:spPr/>
      <dgm:t>
        <a:bodyPr/>
        <a:lstStyle/>
        <a:p>
          <a:endParaRPr lang="en-US"/>
        </a:p>
      </dgm:t>
    </dgm:pt>
    <dgm:pt modelId="{10D0CBFD-D61C-4E5C-B916-78DE6D89328E}">
      <dgm:prSet/>
      <dgm:spPr/>
      <dgm:t>
        <a:bodyPr/>
        <a:lstStyle/>
        <a:p>
          <a:r>
            <a:rPr lang="en-GB" dirty="0"/>
            <a:t>Increase the UMMAH of the Prophet (saw)</a:t>
          </a:r>
          <a:endParaRPr lang="en-US" dirty="0"/>
        </a:p>
      </dgm:t>
    </dgm:pt>
    <dgm:pt modelId="{24A93186-8CCD-4B0C-9E2B-32C32FFA90CE}" type="parTrans" cxnId="{E922EF82-98F0-46A4-8CBC-BB193B3D1897}">
      <dgm:prSet/>
      <dgm:spPr/>
      <dgm:t>
        <a:bodyPr/>
        <a:lstStyle/>
        <a:p>
          <a:endParaRPr lang="en-US"/>
        </a:p>
      </dgm:t>
    </dgm:pt>
    <dgm:pt modelId="{F4083B84-62EA-480E-872F-BDF8E06346DE}" type="sibTrans" cxnId="{E922EF82-98F0-46A4-8CBC-BB193B3D1897}">
      <dgm:prSet/>
      <dgm:spPr/>
      <dgm:t>
        <a:bodyPr/>
        <a:lstStyle/>
        <a:p>
          <a:endParaRPr lang="en-US"/>
        </a:p>
      </dgm:t>
    </dgm:pt>
    <dgm:pt modelId="{BF85553B-D7F1-49FB-8999-A3AD64953CBC}">
      <dgm:prSet/>
      <dgm:spPr/>
      <dgm:t>
        <a:bodyPr/>
        <a:lstStyle/>
        <a:p>
          <a:r>
            <a:rPr lang="en-GB"/>
            <a:t>Following the SUNNAH</a:t>
          </a:r>
          <a:endParaRPr lang="en-US" dirty="0"/>
        </a:p>
      </dgm:t>
    </dgm:pt>
    <dgm:pt modelId="{04D207B9-C765-4EC7-8821-97D3C084C205}" type="parTrans" cxnId="{84E9BF48-F61B-4D93-B68F-74987CA2B5FA}">
      <dgm:prSet/>
      <dgm:spPr/>
      <dgm:t>
        <a:bodyPr/>
        <a:lstStyle/>
        <a:p>
          <a:endParaRPr lang="en-GB"/>
        </a:p>
      </dgm:t>
    </dgm:pt>
    <dgm:pt modelId="{485B5FD1-52CF-4AD2-A1A5-4BF10D95FAE8}" type="sibTrans" cxnId="{84E9BF48-F61B-4D93-B68F-74987CA2B5FA}">
      <dgm:prSet/>
      <dgm:spPr/>
      <dgm:t>
        <a:bodyPr/>
        <a:lstStyle/>
        <a:p>
          <a:endParaRPr lang="en-GB"/>
        </a:p>
      </dgm:t>
    </dgm:pt>
    <dgm:pt modelId="{EEEF650E-CC69-4820-A180-6ACA0A6102B0}" type="pres">
      <dgm:prSet presAssocID="{C16A3C2D-F33A-4B6E-9D66-1D2D75C70EB6}" presName="linear" presStyleCnt="0">
        <dgm:presLayoutVars>
          <dgm:dir/>
          <dgm:animLvl val="lvl"/>
          <dgm:resizeHandles val="exact"/>
        </dgm:presLayoutVars>
      </dgm:prSet>
      <dgm:spPr/>
    </dgm:pt>
    <dgm:pt modelId="{1A02652D-13C8-423F-A3AF-4D7C43CC6257}" type="pres">
      <dgm:prSet presAssocID="{C6732E07-EA12-44B3-A262-579E7BDF26E2}" presName="parentLin" presStyleCnt="0"/>
      <dgm:spPr/>
    </dgm:pt>
    <dgm:pt modelId="{28C3CADE-54C6-4A95-AF66-02562C36F93A}" type="pres">
      <dgm:prSet presAssocID="{C6732E07-EA12-44B3-A262-579E7BDF26E2}" presName="parentLeftMargin" presStyleLbl="node1" presStyleIdx="0" presStyleCnt="5"/>
      <dgm:spPr/>
    </dgm:pt>
    <dgm:pt modelId="{F3F2AC64-7AC8-4E6A-879E-640651235EF1}" type="pres">
      <dgm:prSet presAssocID="{C6732E07-EA12-44B3-A262-579E7BDF26E2}" presName="parentText" presStyleLbl="node1" presStyleIdx="0" presStyleCnt="5">
        <dgm:presLayoutVars>
          <dgm:chMax val="0"/>
          <dgm:bulletEnabled val="1"/>
        </dgm:presLayoutVars>
      </dgm:prSet>
      <dgm:spPr/>
    </dgm:pt>
    <dgm:pt modelId="{6773AC0B-67A8-4599-9EC7-A2ADB2459E14}" type="pres">
      <dgm:prSet presAssocID="{C6732E07-EA12-44B3-A262-579E7BDF26E2}" presName="negativeSpace" presStyleCnt="0"/>
      <dgm:spPr/>
    </dgm:pt>
    <dgm:pt modelId="{2AD0A6F2-1DAF-4D03-87D3-57D674935BDF}" type="pres">
      <dgm:prSet presAssocID="{C6732E07-EA12-44B3-A262-579E7BDF26E2}" presName="childText" presStyleLbl="conFgAcc1" presStyleIdx="0" presStyleCnt="5">
        <dgm:presLayoutVars>
          <dgm:bulletEnabled val="1"/>
        </dgm:presLayoutVars>
      </dgm:prSet>
      <dgm:spPr/>
    </dgm:pt>
    <dgm:pt modelId="{F4ECAF36-2F4C-4FCC-B1E9-B8318FDA3702}" type="pres">
      <dgm:prSet presAssocID="{F0E628CA-C3E4-459C-B3E9-D4F7808A0C26}" presName="spaceBetweenRectangles" presStyleCnt="0"/>
      <dgm:spPr/>
    </dgm:pt>
    <dgm:pt modelId="{B07D52E6-3195-47FE-8D27-1CFF7B8E8850}" type="pres">
      <dgm:prSet presAssocID="{BF85553B-D7F1-49FB-8999-A3AD64953CBC}" presName="parentLin" presStyleCnt="0"/>
      <dgm:spPr/>
    </dgm:pt>
    <dgm:pt modelId="{341EFFA1-1AB2-4BDF-B913-947F054A4DE7}" type="pres">
      <dgm:prSet presAssocID="{BF85553B-D7F1-49FB-8999-A3AD64953CBC}" presName="parentLeftMargin" presStyleLbl="node1" presStyleIdx="0" presStyleCnt="5"/>
      <dgm:spPr/>
    </dgm:pt>
    <dgm:pt modelId="{6045B7D8-219A-4F65-BC8B-4C26C231D61F}" type="pres">
      <dgm:prSet presAssocID="{BF85553B-D7F1-49FB-8999-A3AD64953CBC}" presName="parentText" presStyleLbl="node1" presStyleIdx="1" presStyleCnt="5">
        <dgm:presLayoutVars>
          <dgm:chMax val="0"/>
          <dgm:bulletEnabled val="1"/>
        </dgm:presLayoutVars>
      </dgm:prSet>
      <dgm:spPr/>
    </dgm:pt>
    <dgm:pt modelId="{DA4AAF9C-41ED-44FF-AC57-32655C99CA85}" type="pres">
      <dgm:prSet presAssocID="{BF85553B-D7F1-49FB-8999-A3AD64953CBC}" presName="negativeSpace" presStyleCnt="0"/>
      <dgm:spPr/>
    </dgm:pt>
    <dgm:pt modelId="{687A1E28-0A3C-4C78-A34B-22F771E96A2E}" type="pres">
      <dgm:prSet presAssocID="{BF85553B-D7F1-49FB-8999-A3AD64953CBC}" presName="childText" presStyleLbl="conFgAcc1" presStyleIdx="1" presStyleCnt="5">
        <dgm:presLayoutVars>
          <dgm:bulletEnabled val="1"/>
        </dgm:presLayoutVars>
      </dgm:prSet>
      <dgm:spPr/>
    </dgm:pt>
    <dgm:pt modelId="{66384692-73E4-447D-ADE0-E94F3653E7BA}" type="pres">
      <dgm:prSet presAssocID="{485B5FD1-52CF-4AD2-A1A5-4BF10D95FAE8}" presName="spaceBetweenRectangles" presStyleCnt="0"/>
      <dgm:spPr/>
    </dgm:pt>
    <dgm:pt modelId="{6E3C239E-3BA6-46E0-BF50-A9E331B56804}" type="pres">
      <dgm:prSet presAssocID="{C713293C-AB15-45D3-849B-F0B85AC39775}" presName="parentLin" presStyleCnt="0"/>
      <dgm:spPr/>
    </dgm:pt>
    <dgm:pt modelId="{77DB1247-8DCE-49FB-AD5D-D2EA4B568F94}" type="pres">
      <dgm:prSet presAssocID="{C713293C-AB15-45D3-849B-F0B85AC39775}" presName="parentLeftMargin" presStyleLbl="node1" presStyleIdx="1" presStyleCnt="5"/>
      <dgm:spPr/>
    </dgm:pt>
    <dgm:pt modelId="{B93B3A72-FBE0-4468-9A8E-E41181183BB3}" type="pres">
      <dgm:prSet presAssocID="{C713293C-AB15-45D3-849B-F0B85AC39775}" presName="parentText" presStyleLbl="node1" presStyleIdx="2" presStyleCnt="5">
        <dgm:presLayoutVars>
          <dgm:chMax val="0"/>
          <dgm:bulletEnabled val="1"/>
        </dgm:presLayoutVars>
      </dgm:prSet>
      <dgm:spPr/>
    </dgm:pt>
    <dgm:pt modelId="{07C525CE-A380-4477-AF4B-70E044BE6204}" type="pres">
      <dgm:prSet presAssocID="{C713293C-AB15-45D3-849B-F0B85AC39775}" presName="negativeSpace" presStyleCnt="0"/>
      <dgm:spPr/>
    </dgm:pt>
    <dgm:pt modelId="{D2F463B3-9C8A-4574-8E65-876B445DD820}" type="pres">
      <dgm:prSet presAssocID="{C713293C-AB15-45D3-849B-F0B85AC39775}" presName="childText" presStyleLbl="conFgAcc1" presStyleIdx="2" presStyleCnt="5">
        <dgm:presLayoutVars>
          <dgm:bulletEnabled val="1"/>
        </dgm:presLayoutVars>
      </dgm:prSet>
      <dgm:spPr/>
    </dgm:pt>
    <dgm:pt modelId="{FF5EE841-ABB0-4DB0-B789-8D8BABBDF8C2}" type="pres">
      <dgm:prSet presAssocID="{B094CA10-23FD-4964-8250-4B500AFF3236}" presName="spaceBetweenRectangles" presStyleCnt="0"/>
      <dgm:spPr/>
    </dgm:pt>
    <dgm:pt modelId="{C3211DA2-D556-451C-8EA4-B5CE133C9F41}" type="pres">
      <dgm:prSet presAssocID="{7BB3BA6E-A879-4309-938E-BAC04A7E1377}" presName="parentLin" presStyleCnt="0"/>
      <dgm:spPr/>
    </dgm:pt>
    <dgm:pt modelId="{E429C1A2-80DC-424F-A2A6-E7282B46396D}" type="pres">
      <dgm:prSet presAssocID="{7BB3BA6E-A879-4309-938E-BAC04A7E1377}" presName="parentLeftMargin" presStyleLbl="node1" presStyleIdx="2" presStyleCnt="5"/>
      <dgm:spPr/>
    </dgm:pt>
    <dgm:pt modelId="{1115E41E-BCDC-46FB-9BA0-5938334CE4E3}" type="pres">
      <dgm:prSet presAssocID="{7BB3BA6E-A879-4309-938E-BAC04A7E1377}" presName="parentText" presStyleLbl="node1" presStyleIdx="3" presStyleCnt="5">
        <dgm:presLayoutVars>
          <dgm:chMax val="0"/>
          <dgm:bulletEnabled val="1"/>
        </dgm:presLayoutVars>
      </dgm:prSet>
      <dgm:spPr/>
    </dgm:pt>
    <dgm:pt modelId="{145D35F3-9AC8-4338-82E6-780BDE30925A}" type="pres">
      <dgm:prSet presAssocID="{7BB3BA6E-A879-4309-938E-BAC04A7E1377}" presName="negativeSpace" presStyleCnt="0"/>
      <dgm:spPr/>
    </dgm:pt>
    <dgm:pt modelId="{5BDAF522-A06A-43B8-BAD5-BA828DFFE56A}" type="pres">
      <dgm:prSet presAssocID="{7BB3BA6E-A879-4309-938E-BAC04A7E1377}" presName="childText" presStyleLbl="conFgAcc1" presStyleIdx="3" presStyleCnt="5">
        <dgm:presLayoutVars>
          <dgm:bulletEnabled val="1"/>
        </dgm:presLayoutVars>
      </dgm:prSet>
      <dgm:spPr/>
    </dgm:pt>
    <dgm:pt modelId="{0EE77A61-142E-440C-8379-39AF986D9DF8}" type="pres">
      <dgm:prSet presAssocID="{78AE9089-C836-41A7-A678-564649E5E61A}" presName="spaceBetweenRectangles" presStyleCnt="0"/>
      <dgm:spPr/>
    </dgm:pt>
    <dgm:pt modelId="{07E63DFB-8946-4AEF-83C6-8112CD34EA7A}" type="pres">
      <dgm:prSet presAssocID="{10D0CBFD-D61C-4E5C-B916-78DE6D89328E}" presName="parentLin" presStyleCnt="0"/>
      <dgm:spPr/>
    </dgm:pt>
    <dgm:pt modelId="{21A77E1B-F220-43CE-8ECD-E687A0E472AD}" type="pres">
      <dgm:prSet presAssocID="{10D0CBFD-D61C-4E5C-B916-78DE6D89328E}" presName="parentLeftMargin" presStyleLbl="node1" presStyleIdx="3" presStyleCnt="5"/>
      <dgm:spPr/>
    </dgm:pt>
    <dgm:pt modelId="{1C99AB9D-418D-49FF-A82D-3BE7C1D32767}" type="pres">
      <dgm:prSet presAssocID="{10D0CBFD-D61C-4E5C-B916-78DE6D89328E}" presName="parentText" presStyleLbl="node1" presStyleIdx="4" presStyleCnt="5">
        <dgm:presLayoutVars>
          <dgm:chMax val="0"/>
          <dgm:bulletEnabled val="1"/>
        </dgm:presLayoutVars>
      </dgm:prSet>
      <dgm:spPr/>
    </dgm:pt>
    <dgm:pt modelId="{0627B9F5-1C04-4E52-900E-E8A3A1B17463}" type="pres">
      <dgm:prSet presAssocID="{10D0CBFD-D61C-4E5C-B916-78DE6D89328E}" presName="negativeSpace" presStyleCnt="0"/>
      <dgm:spPr/>
    </dgm:pt>
    <dgm:pt modelId="{16EFDB81-F226-4344-865B-01AD46FF80CB}" type="pres">
      <dgm:prSet presAssocID="{10D0CBFD-D61C-4E5C-B916-78DE6D89328E}" presName="childText" presStyleLbl="conFgAcc1" presStyleIdx="4" presStyleCnt="5">
        <dgm:presLayoutVars>
          <dgm:bulletEnabled val="1"/>
        </dgm:presLayoutVars>
      </dgm:prSet>
      <dgm:spPr/>
    </dgm:pt>
  </dgm:ptLst>
  <dgm:cxnLst>
    <dgm:cxn modelId="{A3EFCD01-6CA0-4D76-AA70-64D2F2D268DB}" srcId="{C16A3C2D-F33A-4B6E-9D66-1D2D75C70EB6}" destId="{C6732E07-EA12-44B3-A262-579E7BDF26E2}" srcOrd="0" destOrd="0" parTransId="{34381AAE-E9C2-4B77-A9A7-BB2E741AF233}" sibTransId="{F0E628CA-C3E4-459C-B3E9-D4F7808A0C26}"/>
    <dgm:cxn modelId="{8006211A-AD14-4E75-B87F-10C2C54A1A1D}" type="presOf" srcId="{7BB3BA6E-A879-4309-938E-BAC04A7E1377}" destId="{E429C1A2-80DC-424F-A2A6-E7282B46396D}" srcOrd="0" destOrd="0" presId="urn:microsoft.com/office/officeart/2005/8/layout/list1"/>
    <dgm:cxn modelId="{854EDD1B-6AAC-4A3E-8050-3EE0E1A73386}" type="presOf" srcId="{C6732E07-EA12-44B3-A262-579E7BDF26E2}" destId="{F3F2AC64-7AC8-4E6A-879E-640651235EF1}" srcOrd="1" destOrd="0" presId="urn:microsoft.com/office/officeart/2005/8/layout/list1"/>
    <dgm:cxn modelId="{1423F222-688C-4087-8FA5-E62050880831}" type="presOf" srcId="{C713293C-AB15-45D3-849B-F0B85AC39775}" destId="{77DB1247-8DCE-49FB-AD5D-D2EA4B568F94}" srcOrd="0" destOrd="0" presId="urn:microsoft.com/office/officeart/2005/8/layout/list1"/>
    <dgm:cxn modelId="{95FF5527-957E-4E0D-9F23-D14459858C92}" type="presOf" srcId="{C6732E07-EA12-44B3-A262-579E7BDF26E2}" destId="{28C3CADE-54C6-4A95-AF66-02562C36F93A}" srcOrd="0" destOrd="0" presId="urn:microsoft.com/office/officeart/2005/8/layout/list1"/>
    <dgm:cxn modelId="{E726E332-C254-4910-9706-F1F8BDD0BA24}" type="presOf" srcId="{10D0CBFD-D61C-4E5C-B916-78DE6D89328E}" destId="{21A77E1B-F220-43CE-8ECD-E687A0E472AD}" srcOrd="0" destOrd="0" presId="urn:microsoft.com/office/officeart/2005/8/layout/list1"/>
    <dgm:cxn modelId="{8080D834-271B-47BC-8BEA-14BBC991C149}" type="presOf" srcId="{BF85553B-D7F1-49FB-8999-A3AD64953CBC}" destId="{341EFFA1-1AB2-4BDF-B913-947F054A4DE7}" srcOrd="0" destOrd="0" presId="urn:microsoft.com/office/officeart/2005/8/layout/list1"/>
    <dgm:cxn modelId="{E090BD44-0D68-46FF-8ABF-0F86CE779E09}" type="presOf" srcId="{7BB3BA6E-A879-4309-938E-BAC04A7E1377}" destId="{1115E41E-BCDC-46FB-9BA0-5938334CE4E3}" srcOrd="1" destOrd="0" presId="urn:microsoft.com/office/officeart/2005/8/layout/list1"/>
    <dgm:cxn modelId="{98A94445-6A93-411C-8613-C91CD1E330C6}" type="presOf" srcId="{BF85553B-D7F1-49FB-8999-A3AD64953CBC}" destId="{6045B7D8-219A-4F65-BC8B-4C26C231D61F}" srcOrd="1" destOrd="0" presId="urn:microsoft.com/office/officeart/2005/8/layout/list1"/>
    <dgm:cxn modelId="{84E9BF48-F61B-4D93-B68F-74987CA2B5FA}" srcId="{C16A3C2D-F33A-4B6E-9D66-1D2D75C70EB6}" destId="{BF85553B-D7F1-49FB-8999-A3AD64953CBC}" srcOrd="1" destOrd="0" parTransId="{04D207B9-C765-4EC7-8821-97D3C084C205}" sibTransId="{485B5FD1-52CF-4AD2-A1A5-4BF10D95FAE8}"/>
    <dgm:cxn modelId="{E327C180-0248-4D8B-834A-09E08A21CEEE}" srcId="{C16A3C2D-F33A-4B6E-9D66-1D2D75C70EB6}" destId="{7BB3BA6E-A879-4309-938E-BAC04A7E1377}" srcOrd="3" destOrd="0" parTransId="{C6D1F899-4FFF-4310-9CB2-8B4077E99CEA}" sibTransId="{78AE9089-C836-41A7-A678-564649E5E61A}"/>
    <dgm:cxn modelId="{E922EF82-98F0-46A4-8CBC-BB193B3D1897}" srcId="{C16A3C2D-F33A-4B6E-9D66-1D2D75C70EB6}" destId="{10D0CBFD-D61C-4E5C-B916-78DE6D89328E}" srcOrd="4" destOrd="0" parTransId="{24A93186-8CCD-4B0C-9E2B-32C32FFA90CE}" sibTransId="{F4083B84-62EA-480E-872F-BDF8E06346DE}"/>
    <dgm:cxn modelId="{1171E09A-0D52-4E67-8D04-E46BDA5BE76C}" type="presOf" srcId="{10D0CBFD-D61C-4E5C-B916-78DE6D89328E}" destId="{1C99AB9D-418D-49FF-A82D-3BE7C1D32767}" srcOrd="1" destOrd="0" presId="urn:microsoft.com/office/officeart/2005/8/layout/list1"/>
    <dgm:cxn modelId="{6E9AA2B7-E7B9-4EE1-87C5-26AE151EDD55}" type="presOf" srcId="{C16A3C2D-F33A-4B6E-9D66-1D2D75C70EB6}" destId="{EEEF650E-CC69-4820-A180-6ACA0A6102B0}" srcOrd="0" destOrd="0" presId="urn:microsoft.com/office/officeart/2005/8/layout/list1"/>
    <dgm:cxn modelId="{92F71BC2-DA8E-489C-9C8E-9971E2D9ADF7}" type="presOf" srcId="{C713293C-AB15-45D3-849B-F0B85AC39775}" destId="{B93B3A72-FBE0-4468-9A8E-E41181183BB3}" srcOrd="1" destOrd="0" presId="urn:microsoft.com/office/officeart/2005/8/layout/list1"/>
    <dgm:cxn modelId="{B0C06FD3-55A8-432C-A5D8-AF7808446561}" srcId="{C16A3C2D-F33A-4B6E-9D66-1D2D75C70EB6}" destId="{C713293C-AB15-45D3-849B-F0B85AC39775}" srcOrd="2" destOrd="0" parTransId="{BA7A05C2-B182-474B-9D89-4DDD462F98CE}" sibTransId="{B094CA10-23FD-4964-8250-4B500AFF3236}"/>
    <dgm:cxn modelId="{9D7F2E2C-CF18-4E27-918A-9E4E07E22CBE}" type="presParOf" srcId="{EEEF650E-CC69-4820-A180-6ACA0A6102B0}" destId="{1A02652D-13C8-423F-A3AF-4D7C43CC6257}" srcOrd="0" destOrd="0" presId="urn:microsoft.com/office/officeart/2005/8/layout/list1"/>
    <dgm:cxn modelId="{6D6976C8-76D6-4229-BB84-833BFDA307C2}" type="presParOf" srcId="{1A02652D-13C8-423F-A3AF-4D7C43CC6257}" destId="{28C3CADE-54C6-4A95-AF66-02562C36F93A}" srcOrd="0" destOrd="0" presId="urn:microsoft.com/office/officeart/2005/8/layout/list1"/>
    <dgm:cxn modelId="{0B75AD7A-12FA-4A72-A32A-4689E428BA82}" type="presParOf" srcId="{1A02652D-13C8-423F-A3AF-4D7C43CC6257}" destId="{F3F2AC64-7AC8-4E6A-879E-640651235EF1}" srcOrd="1" destOrd="0" presId="urn:microsoft.com/office/officeart/2005/8/layout/list1"/>
    <dgm:cxn modelId="{8EA1A394-4FCD-44CA-9115-EB2D4BA1739D}" type="presParOf" srcId="{EEEF650E-CC69-4820-A180-6ACA0A6102B0}" destId="{6773AC0B-67A8-4599-9EC7-A2ADB2459E14}" srcOrd="1" destOrd="0" presId="urn:microsoft.com/office/officeart/2005/8/layout/list1"/>
    <dgm:cxn modelId="{DA4D36B1-B058-403D-ABEE-BD4EAD88FDD2}" type="presParOf" srcId="{EEEF650E-CC69-4820-A180-6ACA0A6102B0}" destId="{2AD0A6F2-1DAF-4D03-87D3-57D674935BDF}" srcOrd="2" destOrd="0" presId="urn:microsoft.com/office/officeart/2005/8/layout/list1"/>
    <dgm:cxn modelId="{33EEB5ED-B1ED-4C04-A961-C0EC7F03088E}" type="presParOf" srcId="{EEEF650E-CC69-4820-A180-6ACA0A6102B0}" destId="{F4ECAF36-2F4C-4FCC-B1E9-B8318FDA3702}" srcOrd="3" destOrd="0" presId="urn:microsoft.com/office/officeart/2005/8/layout/list1"/>
    <dgm:cxn modelId="{22402631-478C-4531-8905-87577B61479E}" type="presParOf" srcId="{EEEF650E-CC69-4820-A180-6ACA0A6102B0}" destId="{B07D52E6-3195-47FE-8D27-1CFF7B8E8850}" srcOrd="4" destOrd="0" presId="urn:microsoft.com/office/officeart/2005/8/layout/list1"/>
    <dgm:cxn modelId="{7446CC89-9493-444A-B851-4C21729511E7}" type="presParOf" srcId="{B07D52E6-3195-47FE-8D27-1CFF7B8E8850}" destId="{341EFFA1-1AB2-4BDF-B913-947F054A4DE7}" srcOrd="0" destOrd="0" presId="urn:microsoft.com/office/officeart/2005/8/layout/list1"/>
    <dgm:cxn modelId="{D3F25957-1696-43E0-8D96-4396EF3D7E53}" type="presParOf" srcId="{B07D52E6-3195-47FE-8D27-1CFF7B8E8850}" destId="{6045B7D8-219A-4F65-BC8B-4C26C231D61F}" srcOrd="1" destOrd="0" presId="urn:microsoft.com/office/officeart/2005/8/layout/list1"/>
    <dgm:cxn modelId="{2CA2D048-0DA9-412D-B7D0-616E53652CBB}" type="presParOf" srcId="{EEEF650E-CC69-4820-A180-6ACA0A6102B0}" destId="{DA4AAF9C-41ED-44FF-AC57-32655C99CA85}" srcOrd="5" destOrd="0" presId="urn:microsoft.com/office/officeart/2005/8/layout/list1"/>
    <dgm:cxn modelId="{16C7B7CF-EB9F-44B9-B9FE-C565918A0458}" type="presParOf" srcId="{EEEF650E-CC69-4820-A180-6ACA0A6102B0}" destId="{687A1E28-0A3C-4C78-A34B-22F771E96A2E}" srcOrd="6" destOrd="0" presId="urn:microsoft.com/office/officeart/2005/8/layout/list1"/>
    <dgm:cxn modelId="{7A94D09D-6EA5-4EB6-A142-94547471C05B}" type="presParOf" srcId="{EEEF650E-CC69-4820-A180-6ACA0A6102B0}" destId="{66384692-73E4-447D-ADE0-E94F3653E7BA}" srcOrd="7" destOrd="0" presId="urn:microsoft.com/office/officeart/2005/8/layout/list1"/>
    <dgm:cxn modelId="{2B031753-0F58-4ABF-9AFB-610D9D8B7D8D}" type="presParOf" srcId="{EEEF650E-CC69-4820-A180-6ACA0A6102B0}" destId="{6E3C239E-3BA6-46E0-BF50-A9E331B56804}" srcOrd="8" destOrd="0" presId="urn:microsoft.com/office/officeart/2005/8/layout/list1"/>
    <dgm:cxn modelId="{CD5E3F38-55D0-45ED-8B84-CF9EC9A6B7E8}" type="presParOf" srcId="{6E3C239E-3BA6-46E0-BF50-A9E331B56804}" destId="{77DB1247-8DCE-49FB-AD5D-D2EA4B568F94}" srcOrd="0" destOrd="0" presId="urn:microsoft.com/office/officeart/2005/8/layout/list1"/>
    <dgm:cxn modelId="{A76CFDB5-B139-461C-993C-DD0C4DA80029}" type="presParOf" srcId="{6E3C239E-3BA6-46E0-BF50-A9E331B56804}" destId="{B93B3A72-FBE0-4468-9A8E-E41181183BB3}" srcOrd="1" destOrd="0" presId="urn:microsoft.com/office/officeart/2005/8/layout/list1"/>
    <dgm:cxn modelId="{A4317C3E-2844-4E3F-82A6-A1C3EA9CDFCD}" type="presParOf" srcId="{EEEF650E-CC69-4820-A180-6ACA0A6102B0}" destId="{07C525CE-A380-4477-AF4B-70E044BE6204}" srcOrd="9" destOrd="0" presId="urn:microsoft.com/office/officeart/2005/8/layout/list1"/>
    <dgm:cxn modelId="{EBA2635D-2414-4541-82CB-7A9F11841526}" type="presParOf" srcId="{EEEF650E-CC69-4820-A180-6ACA0A6102B0}" destId="{D2F463B3-9C8A-4574-8E65-876B445DD820}" srcOrd="10" destOrd="0" presId="urn:microsoft.com/office/officeart/2005/8/layout/list1"/>
    <dgm:cxn modelId="{0A78A888-ABA0-43E9-9FC3-F6D443E6A7D5}" type="presParOf" srcId="{EEEF650E-CC69-4820-A180-6ACA0A6102B0}" destId="{FF5EE841-ABB0-4DB0-B789-8D8BABBDF8C2}" srcOrd="11" destOrd="0" presId="urn:microsoft.com/office/officeart/2005/8/layout/list1"/>
    <dgm:cxn modelId="{5DE3E6FB-5089-41FD-BEC9-1A82E1E6AAA9}" type="presParOf" srcId="{EEEF650E-CC69-4820-A180-6ACA0A6102B0}" destId="{C3211DA2-D556-451C-8EA4-B5CE133C9F41}" srcOrd="12" destOrd="0" presId="urn:microsoft.com/office/officeart/2005/8/layout/list1"/>
    <dgm:cxn modelId="{66E91F6C-0335-4B23-954D-AF1303775F5C}" type="presParOf" srcId="{C3211DA2-D556-451C-8EA4-B5CE133C9F41}" destId="{E429C1A2-80DC-424F-A2A6-E7282B46396D}" srcOrd="0" destOrd="0" presId="urn:microsoft.com/office/officeart/2005/8/layout/list1"/>
    <dgm:cxn modelId="{A634312E-2617-4A32-BC49-5E9C7EBA6122}" type="presParOf" srcId="{C3211DA2-D556-451C-8EA4-B5CE133C9F41}" destId="{1115E41E-BCDC-46FB-9BA0-5938334CE4E3}" srcOrd="1" destOrd="0" presId="urn:microsoft.com/office/officeart/2005/8/layout/list1"/>
    <dgm:cxn modelId="{581CA8C6-E656-4C11-A51F-B4C2CA2D93C1}" type="presParOf" srcId="{EEEF650E-CC69-4820-A180-6ACA0A6102B0}" destId="{145D35F3-9AC8-4338-82E6-780BDE30925A}" srcOrd="13" destOrd="0" presId="urn:microsoft.com/office/officeart/2005/8/layout/list1"/>
    <dgm:cxn modelId="{6C67B7D3-AA74-4BFA-9A9B-E43FCEAF2188}" type="presParOf" srcId="{EEEF650E-CC69-4820-A180-6ACA0A6102B0}" destId="{5BDAF522-A06A-43B8-BAD5-BA828DFFE56A}" srcOrd="14" destOrd="0" presId="urn:microsoft.com/office/officeart/2005/8/layout/list1"/>
    <dgm:cxn modelId="{89C4540C-009A-4C07-B9DE-5579BCF8E389}" type="presParOf" srcId="{EEEF650E-CC69-4820-A180-6ACA0A6102B0}" destId="{0EE77A61-142E-440C-8379-39AF986D9DF8}" srcOrd="15" destOrd="0" presId="urn:microsoft.com/office/officeart/2005/8/layout/list1"/>
    <dgm:cxn modelId="{436862CB-4CD1-47A7-BD3D-4233392994B7}" type="presParOf" srcId="{EEEF650E-CC69-4820-A180-6ACA0A6102B0}" destId="{07E63DFB-8946-4AEF-83C6-8112CD34EA7A}" srcOrd="16" destOrd="0" presId="urn:microsoft.com/office/officeart/2005/8/layout/list1"/>
    <dgm:cxn modelId="{B7CE5EB7-7B33-4CC6-B03A-4CD11D07D8B2}" type="presParOf" srcId="{07E63DFB-8946-4AEF-83C6-8112CD34EA7A}" destId="{21A77E1B-F220-43CE-8ECD-E687A0E472AD}" srcOrd="0" destOrd="0" presId="urn:microsoft.com/office/officeart/2005/8/layout/list1"/>
    <dgm:cxn modelId="{978F0CC6-6F62-480C-8B65-9BD4A58BBF37}" type="presParOf" srcId="{07E63DFB-8946-4AEF-83C6-8112CD34EA7A}" destId="{1C99AB9D-418D-49FF-A82D-3BE7C1D32767}" srcOrd="1" destOrd="0" presId="urn:microsoft.com/office/officeart/2005/8/layout/list1"/>
    <dgm:cxn modelId="{87001A7A-E53F-4F5B-93CC-FE7070AA8A94}" type="presParOf" srcId="{EEEF650E-CC69-4820-A180-6ACA0A6102B0}" destId="{0627B9F5-1C04-4E52-900E-E8A3A1B17463}" srcOrd="17" destOrd="0" presId="urn:microsoft.com/office/officeart/2005/8/layout/list1"/>
    <dgm:cxn modelId="{BABCFFDF-5832-428F-9B2B-D886F8552E02}" type="presParOf" srcId="{EEEF650E-CC69-4820-A180-6ACA0A6102B0}" destId="{16EFDB81-F226-4344-865B-01AD46FF80C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B4BC9A-9AC9-4A60-97BF-321D65542298}" type="doc">
      <dgm:prSet loTypeId="urn:microsoft.com/office/officeart/2018/2/layout/IconVerticalSolidList" loCatId="icon" qsTypeId="urn:microsoft.com/office/officeart/2005/8/quickstyle/3d4" qsCatId="3D" csTypeId="urn:microsoft.com/office/officeart/2005/8/colors/colorful5" csCatId="colorful" phldr="1"/>
      <dgm:spPr/>
      <dgm:t>
        <a:bodyPr/>
        <a:lstStyle/>
        <a:p>
          <a:endParaRPr lang="en-US"/>
        </a:p>
      </dgm:t>
    </dgm:pt>
    <dgm:pt modelId="{CB84BC61-94D9-4D95-B121-9C85F8ED4043}">
      <dgm:prSet/>
      <dgm:spPr/>
      <dgm:t>
        <a:bodyPr/>
        <a:lstStyle/>
        <a:p>
          <a:pPr>
            <a:lnSpc>
              <a:spcPct val="100000"/>
            </a:lnSpc>
          </a:pPr>
          <a:r>
            <a:rPr lang="en-US" dirty="0"/>
            <a:t>In your view, what must every newly wedded couple prioritize after marriage?</a:t>
          </a:r>
        </a:p>
      </dgm:t>
    </dgm:pt>
    <dgm:pt modelId="{25C6CFC7-4164-4283-A5B4-38E81124B6EF}" type="parTrans" cxnId="{B80C1B58-9E3B-4191-9BFE-1BE9992FFE1A}">
      <dgm:prSet/>
      <dgm:spPr/>
      <dgm:t>
        <a:bodyPr/>
        <a:lstStyle/>
        <a:p>
          <a:endParaRPr lang="en-US"/>
        </a:p>
      </dgm:t>
    </dgm:pt>
    <dgm:pt modelId="{57DB603B-6A28-430B-904F-B4F990B98775}" type="sibTrans" cxnId="{B80C1B58-9E3B-4191-9BFE-1BE9992FFE1A}">
      <dgm:prSet/>
      <dgm:spPr/>
      <dgm:t>
        <a:bodyPr/>
        <a:lstStyle/>
        <a:p>
          <a:endParaRPr lang="en-US"/>
        </a:p>
      </dgm:t>
    </dgm:pt>
    <dgm:pt modelId="{57EC439A-7AAA-420B-BBF0-8F030DC36948}">
      <dgm:prSet/>
      <dgm:spPr/>
      <dgm:t>
        <a:bodyPr/>
        <a:lstStyle/>
        <a:p>
          <a:pPr>
            <a:lnSpc>
              <a:spcPct val="100000"/>
            </a:lnSpc>
          </a:pPr>
          <a:r>
            <a:rPr lang="en-US" dirty="0"/>
            <a:t>True or false? – Islamically the wife is allowed to refuse to serve her in-laws. </a:t>
          </a:r>
        </a:p>
      </dgm:t>
    </dgm:pt>
    <dgm:pt modelId="{35BD8A6A-51BA-467C-98BF-4253D9FE2C96}" type="parTrans" cxnId="{78E2807F-E8EF-4BAB-B3E0-81F85B02AA26}">
      <dgm:prSet/>
      <dgm:spPr/>
      <dgm:t>
        <a:bodyPr/>
        <a:lstStyle/>
        <a:p>
          <a:endParaRPr lang="en-US"/>
        </a:p>
      </dgm:t>
    </dgm:pt>
    <dgm:pt modelId="{6F08F180-E72A-456C-80F5-EE7795012CA2}" type="sibTrans" cxnId="{78E2807F-E8EF-4BAB-B3E0-81F85B02AA26}">
      <dgm:prSet/>
      <dgm:spPr/>
      <dgm:t>
        <a:bodyPr/>
        <a:lstStyle/>
        <a:p>
          <a:endParaRPr lang="en-US"/>
        </a:p>
      </dgm:t>
    </dgm:pt>
    <dgm:pt modelId="{4822E867-E4B6-4A6F-BBFE-1D5C02D63548}">
      <dgm:prSet/>
      <dgm:spPr/>
      <dgm:t>
        <a:bodyPr/>
        <a:lstStyle/>
        <a:p>
          <a:pPr>
            <a:lnSpc>
              <a:spcPct val="100000"/>
            </a:lnSpc>
          </a:pPr>
          <a:r>
            <a:rPr lang="en-US" dirty="0"/>
            <a:t>What are the common disruptors of communication?</a:t>
          </a:r>
        </a:p>
      </dgm:t>
    </dgm:pt>
    <dgm:pt modelId="{4A9D903E-5B75-4C32-A47E-BB02E9600254}" type="parTrans" cxnId="{8E65CF0E-E76F-4543-9EA0-F5CFA870FCEB}">
      <dgm:prSet/>
      <dgm:spPr/>
      <dgm:t>
        <a:bodyPr/>
        <a:lstStyle/>
        <a:p>
          <a:endParaRPr lang="en-GB"/>
        </a:p>
      </dgm:t>
    </dgm:pt>
    <dgm:pt modelId="{F43E43F6-2860-4795-AB3C-BE1738946C3E}" type="sibTrans" cxnId="{8E65CF0E-E76F-4543-9EA0-F5CFA870FCEB}">
      <dgm:prSet/>
      <dgm:spPr/>
      <dgm:t>
        <a:bodyPr/>
        <a:lstStyle/>
        <a:p>
          <a:endParaRPr lang="en-GB"/>
        </a:p>
      </dgm:t>
    </dgm:pt>
    <dgm:pt modelId="{975CAD0D-2844-4668-B676-144892EBC2D7}">
      <dgm:prSet/>
      <dgm:spPr/>
      <dgm:t>
        <a:bodyPr/>
        <a:lstStyle/>
        <a:p>
          <a:pPr>
            <a:lnSpc>
              <a:spcPct val="100000"/>
            </a:lnSpc>
          </a:pPr>
          <a:r>
            <a:rPr lang="en-US" dirty="0"/>
            <a:t>Would you recommend the wife to demand a separate accommodation instantly after marriage?</a:t>
          </a:r>
        </a:p>
      </dgm:t>
    </dgm:pt>
    <dgm:pt modelId="{C1C6AA0A-B48F-42A5-B9E2-D697C4E7C247}" type="parTrans" cxnId="{D62F7419-8C85-4AD0-86B1-A7C40962197B}">
      <dgm:prSet/>
      <dgm:spPr/>
      <dgm:t>
        <a:bodyPr/>
        <a:lstStyle/>
        <a:p>
          <a:endParaRPr lang="en-GB"/>
        </a:p>
      </dgm:t>
    </dgm:pt>
    <dgm:pt modelId="{654804E3-7FC8-4FF1-BF9F-146FAF3187EE}" type="sibTrans" cxnId="{D62F7419-8C85-4AD0-86B1-A7C40962197B}">
      <dgm:prSet/>
      <dgm:spPr/>
      <dgm:t>
        <a:bodyPr/>
        <a:lstStyle/>
        <a:p>
          <a:endParaRPr lang="en-GB"/>
        </a:p>
      </dgm:t>
    </dgm:pt>
    <dgm:pt modelId="{B2EA31C1-F289-4C92-9F01-C519ADC619B0}" type="pres">
      <dgm:prSet presAssocID="{97B4BC9A-9AC9-4A60-97BF-321D65542298}" presName="root" presStyleCnt="0">
        <dgm:presLayoutVars>
          <dgm:dir/>
          <dgm:resizeHandles val="exact"/>
        </dgm:presLayoutVars>
      </dgm:prSet>
      <dgm:spPr/>
    </dgm:pt>
    <dgm:pt modelId="{9D2A1D21-0BDA-46F6-ACD4-18A56E6EFABA}" type="pres">
      <dgm:prSet presAssocID="{CB84BC61-94D9-4D95-B121-9C85F8ED4043}" presName="compNode" presStyleCnt="0"/>
      <dgm:spPr/>
    </dgm:pt>
    <dgm:pt modelId="{74978C34-D78A-4768-A70A-DACD1CC408DE}" type="pres">
      <dgm:prSet presAssocID="{CB84BC61-94D9-4D95-B121-9C85F8ED4043}" presName="bgRect" presStyleLbl="bgShp" presStyleIdx="0" presStyleCnt="4"/>
      <dgm:spPr>
        <a:solidFill>
          <a:srgbClr val="C5F5FD"/>
        </a:solidFill>
      </dgm:spPr>
    </dgm:pt>
    <dgm:pt modelId="{8EB40EA1-014F-40AB-AB26-C1DF7E108DEA}" type="pres">
      <dgm:prSet presAssocID="{CB84BC61-94D9-4D95-B121-9C85F8ED4043}" presName="iconRect" presStyleLbl="node1" presStyleIdx="0" presStyleCnt="4"/>
      <dgm:spPr>
        <a:solidFill>
          <a:srgbClr val="92D050"/>
        </a:solidFill>
      </dgm:spPr>
      <dgm:extLst>
        <a:ext uri="{E40237B7-FDA0-4F09-8148-C483321AD2D9}">
          <dgm14:cNvPr xmlns:dgm14="http://schemas.microsoft.com/office/drawing/2010/diagram" id="0" name="" descr="Chat"/>
        </a:ext>
      </dgm:extLst>
    </dgm:pt>
    <dgm:pt modelId="{54986EB1-F358-458D-A9AC-DB621847D3E6}" type="pres">
      <dgm:prSet presAssocID="{CB84BC61-94D9-4D95-B121-9C85F8ED4043}" presName="spaceRect" presStyleCnt="0"/>
      <dgm:spPr/>
    </dgm:pt>
    <dgm:pt modelId="{344E1899-E036-40D4-81FA-BDD34F1AF4BB}" type="pres">
      <dgm:prSet presAssocID="{CB84BC61-94D9-4D95-B121-9C85F8ED4043}" presName="parTx" presStyleLbl="revTx" presStyleIdx="0" presStyleCnt="4">
        <dgm:presLayoutVars>
          <dgm:chMax val="0"/>
          <dgm:chPref val="0"/>
        </dgm:presLayoutVars>
      </dgm:prSet>
      <dgm:spPr/>
    </dgm:pt>
    <dgm:pt modelId="{7E23EC2C-DA3A-4563-9DED-259E46251A5A}" type="pres">
      <dgm:prSet presAssocID="{57DB603B-6A28-430B-904F-B4F990B98775}" presName="sibTrans" presStyleCnt="0"/>
      <dgm:spPr/>
    </dgm:pt>
    <dgm:pt modelId="{CB4351B2-B27F-446C-8DD2-0CF833F9FEA5}" type="pres">
      <dgm:prSet presAssocID="{4822E867-E4B6-4A6F-BBFE-1D5C02D63548}" presName="compNode" presStyleCnt="0"/>
      <dgm:spPr/>
    </dgm:pt>
    <dgm:pt modelId="{3EBEFBDA-8852-40CE-96AD-DE6757F4018A}" type="pres">
      <dgm:prSet presAssocID="{4822E867-E4B6-4A6F-BBFE-1D5C02D63548}" presName="bgRect" presStyleLbl="bgShp" presStyleIdx="1" presStyleCnt="4"/>
      <dgm:spPr/>
    </dgm:pt>
    <dgm:pt modelId="{0E1D7451-392A-4EAE-B762-3F6420FBA16C}" type="pres">
      <dgm:prSet presAssocID="{4822E867-E4B6-4A6F-BBFE-1D5C02D63548}" presName="iconRect" presStyleLbl="node1" presStyleIdx="1" presStyleCnt="4"/>
      <dgm:spPr/>
    </dgm:pt>
    <dgm:pt modelId="{2345FC86-2175-4814-A9C0-33114D23E5C4}" type="pres">
      <dgm:prSet presAssocID="{4822E867-E4B6-4A6F-BBFE-1D5C02D63548}" presName="spaceRect" presStyleCnt="0"/>
      <dgm:spPr/>
    </dgm:pt>
    <dgm:pt modelId="{32896B3F-A758-4ACE-B513-75EB91EE4B96}" type="pres">
      <dgm:prSet presAssocID="{4822E867-E4B6-4A6F-BBFE-1D5C02D63548}" presName="parTx" presStyleLbl="revTx" presStyleIdx="1" presStyleCnt="4">
        <dgm:presLayoutVars>
          <dgm:chMax val="0"/>
          <dgm:chPref val="0"/>
        </dgm:presLayoutVars>
      </dgm:prSet>
      <dgm:spPr/>
    </dgm:pt>
    <dgm:pt modelId="{CA4CC3D4-A020-4A0C-8783-A01CF05121E8}" type="pres">
      <dgm:prSet presAssocID="{F43E43F6-2860-4795-AB3C-BE1738946C3E}" presName="sibTrans" presStyleCnt="0"/>
      <dgm:spPr/>
    </dgm:pt>
    <dgm:pt modelId="{49F23686-6410-45E9-9C6F-5A6BFE95201D}" type="pres">
      <dgm:prSet presAssocID="{975CAD0D-2844-4668-B676-144892EBC2D7}" presName="compNode" presStyleCnt="0"/>
      <dgm:spPr/>
    </dgm:pt>
    <dgm:pt modelId="{60973DFD-1962-4C45-B441-003F57F54B99}" type="pres">
      <dgm:prSet presAssocID="{975CAD0D-2844-4668-B676-144892EBC2D7}" presName="bgRect" presStyleLbl="bgShp" presStyleIdx="2" presStyleCnt="4"/>
      <dgm:spPr/>
    </dgm:pt>
    <dgm:pt modelId="{99DEA122-876B-4F35-B468-5C609CF36EF7}" type="pres">
      <dgm:prSet presAssocID="{975CAD0D-2844-4668-B676-144892EBC2D7}" presName="iconRect" presStyleLbl="node1" presStyleIdx="2" presStyleCnt="4"/>
      <dgm:spPr/>
    </dgm:pt>
    <dgm:pt modelId="{5F88E206-4802-4FDD-BC54-85AEACB1F6E2}" type="pres">
      <dgm:prSet presAssocID="{975CAD0D-2844-4668-B676-144892EBC2D7}" presName="spaceRect" presStyleCnt="0"/>
      <dgm:spPr/>
    </dgm:pt>
    <dgm:pt modelId="{F5CDA48E-3AEB-4F4E-B783-5538A68D1208}" type="pres">
      <dgm:prSet presAssocID="{975CAD0D-2844-4668-B676-144892EBC2D7}" presName="parTx" presStyleLbl="revTx" presStyleIdx="2" presStyleCnt="4">
        <dgm:presLayoutVars>
          <dgm:chMax val="0"/>
          <dgm:chPref val="0"/>
        </dgm:presLayoutVars>
      </dgm:prSet>
      <dgm:spPr/>
    </dgm:pt>
    <dgm:pt modelId="{117DCB04-F955-4894-915A-97F698D1094E}" type="pres">
      <dgm:prSet presAssocID="{654804E3-7FC8-4FF1-BF9F-146FAF3187EE}" presName="sibTrans" presStyleCnt="0"/>
      <dgm:spPr/>
    </dgm:pt>
    <dgm:pt modelId="{35321232-2F88-46C5-935F-352C17791A8F}" type="pres">
      <dgm:prSet presAssocID="{57EC439A-7AAA-420B-BBF0-8F030DC36948}" presName="compNode" presStyleCnt="0"/>
      <dgm:spPr/>
    </dgm:pt>
    <dgm:pt modelId="{72359D91-2B20-46BA-947A-7C3E37C52B3F}" type="pres">
      <dgm:prSet presAssocID="{57EC439A-7AAA-420B-BBF0-8F030DC36948}" presName="bgRect" presStyleLbl="bgShp" presStyleIdx="3" presStyleCnt="4"/>
      <dgm:spPr>
        <a:solidFill>
          <a:srgbClr val="CCFEFD"/>
        </a:solidFill>
      </dgm:spPr>
    </dgm:pt>
    <dgm:pt modelId="{9156A648-B3F8-4FEB-86C7-E7AA70C85360}" type="pres">
      <dgm:prSet presAssocID="{57EC439A-7AAA-420B-BBF0-8F030DC36948}" presName="iconRect" presStyleLbl="node1" presStyleIdx="3" presStyleCnt="4"/>
      <dgm:spPr>
        <a:solidFill>
          <a:srgbClr val="92D050"/>
        </a:solidFill>
      </dgm:spPr>
      <dgm:extLst>
        <a:ext uri="{E40237B7-FDA0-4F09-8148-C483321AD2D9}">
          <dgm14:cNvPr xmlns:dgm14="http://schemas.microsoft.com/office/drawing/2010/diagram" id="0" name="" descr="Chat Bubble"/>
        </a:ext>
      </dgm:extLst>
    </dgm:pt>
    <dgm:pt modelId="{45B0886A-D8C1-4789-A7D9-BD96E145149F}" type="pres">
      <dgm:prSet presAssocID="{57EC439A-7AAA-420B-BBF0-8F030DC36948}" presName="spaceRect" presStyleCnt="0"/>
      <dgm:spPr/>
    </dgm:pt>
    <dgm:pt modelId="{20834426-F016-4ABA-B574-038C1FC80F0A}" type="pres">
      <dgm:prSet presAssocID="{57EC439A-7AAA-420B-BBF0-8F030DC36948}" presName="parTx" presStyleLbl="revTx" presStyleIdx="3" presStyleCnt="4">
        <dgm:presLayoutVars>
          <dgm:chMax val="0"/>
          <dgm:chPref val="0"/>
        </dgm:presLayoutVars>
      </dgm:prSet>
      <dgm:spPr/>
    </dgm:pt>
  </dgm:ptLst>
  <dgm:cxnLst>
    <dgm:cxn modelId="{8E65CF0E-E76F-4543-9EA0-F5CFA870FCEB}" srcId="{97B4BC9A-9AC9-4A60-97BF-321D65542298}" destId="{4822E867-E4B6-4A6F-BBFE-1D5C02D63548}" srcOrd="1" destOrd="0" parTransId="{4A9D903E-5B75-4C32-A47E-BB02E9600254}" sibTransId="{F43E43F6-2860-4795-AB3C-BE1738946C3E}"/>
    <dgm:cxn modelId="{75274F13-7FB2-46CB-8DEA-099857AC8832}" type="presOf" srcId="{57EC439A-7AAA-420B-BBF0-8F030DC36948}" destId="{20834426-F016-4ABA-B574-038C1FC80F0A}" srcOrd="0" destOrd="0" presId="urn:microsoft.com/office/officeart/2018/2/layout/IconVerticalSolidList"/>
    <dgm:cxn modelId="{D62F7419-8C85-4AD0-86B1-A7C40962197B}" srcId="{97B4BC9A-9AC9-4A60-97BF-321D65542298}" destId="{975CAD0D-2844-4668-B676-144892EBC2D7}" srcOrd="2" destOrd="0" parTransId="{C1C6AA0A-B48F-42A5-B9E2-D697C4E7C247}" sibTransId="{654804E3-7FC8-4FF1-BF9F-146FAF3187EE}"/>
    <dgm:cxn modelId="{2FB3D520-3A0A-4D27-A508-940477186CB1}" type="presOf" srcId="{97B4BC9A-9AC9-4A60-97BF-321D65542298}" destId="{B2EA31C1-F289-4C92-9F01-C519ADC619B0}" srcOrd="0" destOrd="0" presId="urn:microsoft.com/office/officeart/2018/2/layout/IconVerticalSolidList"/>
    <dgm:cxn modelId="{2D29CF46-B991-4DB6-AAC0-086BDC349230}" type="presOf" srcId="{975CAD0D-2844-4668-B676-144892EBC2D7}" destId="{F5CDA48E-3AEB-4F4E-B783-5538A68D1208}" srcOrd="0" destOrd="0" presId="urn:microsoft.com/office/officeart/2018/2/layout/IconVerticalSolidList"/>
    <dgm:cxn modelId="{B80C1B58-9E3B-4191-9BFE-1BE9992FFE1A}" srcId="{97B4BC9A-9AC9-4A60-97BF-321D65542298}" destId="{CB84BC61-94D9-4D95-B121-9C85F8ED4043}" srcOrd="0" destOrd="0" parTransId="{25C6CFC7-4164-4283-A5B4-38E81124B6EF}" sibTransId="{57DB603B-6A28-430B-904F-B4F990B98775}"/>
    <dgm:cxn modelId="{78E2807F-E8EF-4BAB-B3E0-81F85B02AA26}" srcId="{97B4BC9A-9AC9-4A60-97BF-321D65542298}" destId="{57EC439A-7AAA-420B-BBF0-8F030DC36948}" srcOrd="3" destOrd="0" parTransId="{35BD8A6A-51BA-467C-98BF-4253D9FE2C96}" sibTransId="{6F08F180-E72A-456C-80F5-EE7795012CA2}"/>
    <dgm:cxn modelId="{96FF22A1-07D8-432B-8220-FE34673599E9}" type="presOf" srcId="{CB84BC61-94D9-4D95-B121-9C85F8ED4043}" destId="{344E1899-E036-40D4-81FA-BDD34F1AF4BB}" srcOrd="0" destOrd="0" presId="urn:microsoft.com/office/officeart/2018/2/layout/IconVerticalSolidList"/>
    <dgm:cxn modelId="{A39952C3-AD21-406A-9E1F-1E1A301FA7A1}" type="presOf" srcId="{4822E867-E4B6-4A6F-BBFE-1D5C02D63548}" destId="{32896B3F-A758-4ACE-B513-75EB91EE4B96}" srcOrd="0" destOrd="0" presId="urn:microsoft.com/office/officeart/2018/2/layout/IconVerticalSolidList"/>
    <dgm:cxn modelId="{F1E94FC7-091C-4BA5-94C8-15EFCFA1FFA9}" type="presParOf" srcId="{B2EA31C1-F289-4C92-9F01-C519ADC619B0}" destId="{9D2A1D21-0BDA-46F6-ACD4-18A56E6EFABA}" srcOrd="0" destOrd="0" presId="urn:microsoft.com/office/officeart/2018/2/layout/IconVerticalSolidList"/>
    <dgm:cxn modelId="{DE8581E6-7A53-4F78-8982-577A2A2FA0C8}" type="presParOf" srcId="{9D2A1D21-0BDA-46F6-ACD4-18A56E6EFABA}" destId="{74978C34-D78A-4768-A70A-DACD1CC408DE}" srcOrd="0" destOrd="0" presId="urn:microsoft.com/office/officeart/2018/2/layout/IconVerticalSolidList"/>
    <dgm:cxn modelId="{C3902958-2E26-4C6B-98BC-4365E68FD77D}" type="presParOf" srcId="{9D2A1D21-0BDA-46F6-ACD4-18A56E6EFABA}" destId="{8EB40EA1-014F-40AB-AB26-C1DF7E108DEA}" srcOrd="1" destOrd="0" presId="urn:microsoft.com/office/officeart/2018/2/layout/IconVerticalSolidList"/>
    <dgm:cxn modelId="{5118B9F1-BE1C-4BB7-A759-2595890F6B21}" type="presParOf" srcId="{9D2A1D21-0BDA-46F6-ACD4-18A56E6EFABA}" destId="{54986EB1-F358-458D-A9AC-DB621847D3E6}" srcOrd="2" destOrd="0" presId="urn:microsoft.com/office/officeart/2018/2/layout/IconVerticalSolidList"/>
    <dgm:cxn modelId="{6A498DFA-56C7-4876-B493-54FE60EA90D8}" type="presParOf" srcId="{9D2A1D21-0BDA-46F6-ACD4-18A56E6EFABA}" destId="{344E1899-E036-40D4-81FA-BDD34F1AF4BB}" srcOrd="3" destOrd="0" presId="urn:microsoft.com/office/officeart/2018/2/layout/IconVerticalSolidList"/>
    <dgm:cxn modelId="{8EAC9D0D-B0BA-4B4D-A6B0-9EFBD806A083}" type="presParOf" srcId="{B2EA31C1-F289-4C92-9F01-C519ADC619B0}" destId="{7E23EC2C-DA3A-4563-9DED-259E46251A5A}" srcOrd="1" destOrd="0" presId="urn:microsoft.com/office/officeart/2018/2/layout/IconVerticalSolidList"/>
    <dgm:cxn modelId="{0855C9B0-EA96-420D-BE73-D8D6F7C39C97}" type="presParOf" srcId="{B2EA31C1-F289-4C92-9F01-C519ADC619B0}" destId="{CB4351B2-B27F-446C-8DD2-0CF833F9FEA5}" srcOrd="2" destOrd="0" presId="urn:microsoft.com/office/officeart/2018/2/layout/IconVerticalSolidList"/>
    <dgm:cxn modelId="{3F0855AB-EA28-482C-9FD6-2108C725A72B}" type="presParOf" srcId="{CB4351B2-B27F-446C-8DD2-0CF833F9FEA5}" destId="{3EBEFBDA-8852-40CE-96AD-DE6757F4018A}" srcOrd="0" destOrd="0" presId="urn:microsoft.com/office/officeart/2018/2/layout/IconVerticalSolidList"/>
    <dgm:cxn modelId="{5D1E7908-8056-4E98-BE8D-FC7B61519606}" type="presParOf" srcId="{CB4351B2-B27F-446C-8DD2-0CF833F9FEA5}" destId="{0E1D7451-392A-4EAE-B762-3F6420FBA16C}" srcOrd="1" destOrd="0" presId="urn:microsoft.com/office/officeart/2018/2/layout/IconVerticalSolidList"/>
    <dgm:cxn modelId="{F4822F33-D808-4101-9123-9BF6B136E4A1}" type="presParOf" srcId="{CB4351B2-B27F-446C-8DD2-0CF833F9FEA5}" destId="{2345FC86-2175-4814-A9C0-33114D23E5C4}" srcOrd="2" destOrd="0" presId="urn:microsoft.com/office/officeart/2018/2/layout/IconVerticalSolidList"/>
    <dgm:cxn modelId="{A69AAC3A-7B2E-4E39-99E4-5354DAA094E8}" type="presParOf" srcId="{CB4351B2-B27F-446C-8DD2-0CF833F9FEA5}" destId="{32896B3F-A758-4ACE-B513-75EB91EE4B96}" srcOrd="3" destOrd="0" presId="urn:microsoft.com/office/officeart/2018/2/layout/IconVerticalSolidList"/>
    <dgm:cxn modelId="{D7DDB4A0-F56B-41F7-AF4C-D4F82C8439F8}" type="presParOf" srcId="{B2EA31C1-F289-4C92-9F01-C519ADC619B0}" destId="{CA4CC3D4-A020-4A0C-8783-A01CF05121E8}" srcOrd="3" destOrd="0" presId="urn:microsoft.com/office/officeart/2018/2/layout/IconVerticalSolidList"/>
    <dgm:cxn modelId="{EA4AA971-3E51-42A1-9380-2C4491CCA17E}" type="presParOf" srcId="{B2EA31C1-F289-4C92-9F01-C519ADC619B0}" destId="{49F23686-6410-45E9-9C6F-5A6BFE95201D}" srcOrd="4" destOrd="0" presId="urn:microsoft.com/office/officeart/2018/2/layout/IconVerticalSolidList"/>
    <dgm:cxn modelId="{037641E7-2BBB-4BC9-871C-8587B5853851}" type="presParOf" srcId="{49F23686-6410-45E9-9C6F-5A6BFE95201D}" destId="{60973DFD-1962-4C45-B441-003F57F54B99}" srcOrd="0" destOrd="0" presId="urn:microsoft.com/office/officeart/2018/2/layout/IconVerticalSolidList"/>
    <dgm:cxn modelId="{81394649-FEC8-4B3C-AA16-25D8A27FCFD3}" type="presParOf" srcId="{49F23686-6410-45E9-9C6F-5A6BFE95201D}" destId="{99DEA122-876B-4F35-B468-5C609CF36EF7}" srcOrd="1" destOrd="0" presId="urn:microsoft.com/office/officeart/2018/2/layout/IconVerticalSolidList"/>
    <dgm:cxn modelId="{01E12E3A-D89F-4E97-9C73-0F08D94F4AA0}" type="presParOf" srcId="{49F23686-6410-45E9-9C6F-5A6BFE95201D}" destId="{5F88E206-4802-4FDD-BC54-85AEACB1F6E2}" srcOrd="2" destOrd="0" presId="urn:microsoft.com/office/officeart/2018/2/layout/IconVerticalSolidList"/>
    <dgm:cxn modelId="{6C35F9FC-4CDF-4D3E-94AC-F67DE886A308}" type="presParOf" srcId="{49F23686-6410-45E9-9C6F-5A6BFE95201D}" destId="{F5CDA48E-3AEB-4F4E-B783-5538A68D1208}" srcOrd="3" destOrd="0" presId="urn:microsoft.com/office/officeart/2018/2/layout/IconVerticalSolidList"/>
    <dgm:cxn modelId="{3C678597-F5B4-4EC8-ADAA-231E33B3E00C}" type="presParOf" srcId="{B2EA31C1-F289-4C92-9F01-C519ADC619B0}" destId="{117DCB04-F955-4894-915A-97F698D1094E}" srcOrd="5" destOrd="0" presId="urn:microsoft.com/office/officeart/2018/2/layout/IconVerticalSolidList"/>
    <dgm:cxn modelId="{F49C1C30-0E14-480D-BBCB-6EA501F8EBD2}" type="presParOf" srcId="{B2EA31C1-F289-4C92-9F01-C519ADC619B0}" destId="{35321232-2F88-46C5-935F-352C17791A8F}" srcOrd="6" destOrd="0" presId="urn:microsoft.com/office/officeart/2018/2/layout/IconVerticalSolidList"/>
    <dgm:cxn modelId="{D9D782D6-B825-43F9-8A2A-9DB12F160035}" type="presParOf" srcId="{35321232-2F88-46C5-935F-352C17791A8F}" destId="{72359D91-2B20-46BA-947A-7C3E37C52B3F}" srcOrd="0" destOrd="0" presId="urn:microsoft.com/office/officeart/2018/2/layout/IconVerticalSolidList"/>
    <dgm:cxn modelId="{F3EEAAE2-ECFB-4F1D-AC2A-7BC448B4FA62}" type="presParOf" srcId="{35321232-2F88-46C5-935F-352C17791A8F}" destId="{9156A648-B3F8-4FEB-86C7-E7AA70C85360}" srcOrd="1" destOrd="0" presId="urn:microsoft.com/office/officeart/2018/2/layout/IconVerticalSolidList"/>
    <dgm:cxn modelId="{32B6DACE-B9A2-4339-8F21-4897CB94E73A}" type="presParOf" srcId="{35321232-2F88-46C5-935F-352C17791A8F}" destId="{45B0886A-D8C1-4789-A7D9-BD96E145149F}" srcOrd="2" destOrd="0" presId="urn:microsoft.com/office/officeart/2018/2/layout/IconVerticalSolidList"/>
    <dgm:cxn modelId="{DE37A306-EF78-458E-BD72-BFA9E2087283}" type="presParOf" srcId="{35321232-2F88-46C5-935F-352C17791A8F}" destId="{20834426-F016-4ABA-B574-038C1FC80F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B901C-413D-4D16-9C7F-3E189E5BD334}">
      <dsp:nvSpPr>
        <dsp:cNvPr id="0" name=""/>
        <dsp:cNvSpPr/>
      </dsp:nvSpPr>
      <dsp:spPr>
        <a:xfrm>
          <a:off x="0" y="204758"/>
          <a:ext cx="3253693" cy="455517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3671" tIns="330200" rIns="253671" bIns="330200" numCol="1" spcCol="1270" anchor="t" anchorCtr="0">
          <a:noAutofit/>
        </a:bodyPr>
        <a:lstStyle/>
        <a:p>
          <a:pPr marL="0" lvl="0" indent="0" algn="ctr" defTabSz="1066800">
            <a:lnSpc>
              <a:spcPct val="90000"/>
            </a:lnSpc>
            <a:spcBef>
              <a:spcPct val="0"/>
            </a:spcBef>
            <a:spcAft>
              <a:spcPct val="35000"/>
            </a:spcAft>
            <a:buNone/>
          </a:pPr>
          <a:r>
            <a:rPr lang="en-GB" sz="2400" b="1" i="0" kern="1200" dirty="0"/>
            <a:t>Foundational Principles of an Islamic Marriage</a:t>
          </a:r>
          <a:endParaRPr lang="en-US" sz="2100" kern="1200" dirty="0"/>
        </a:p>
      </dsp:txBody>
      <dsp:txXfrm>
        <a:off x="0" y="1935723"/>
        <a:ext cx="3253693" cy="2733102"/>
      </dsp:txXfrm>
    </dsp:sp>
    <dsp:sp modelId="{E4B1FD76-91EE-4DEA-8D29-A0E85B96A61D}">
      <dsp:nvSpPr>
        <dsp:cNvPr id="0" name=""/>
        <dsp:cNvSpPr/>
      </dsp:nvSpPr>
      <dsp:spPr>
        <a:xfrm>
          <a:off x="943571" y="660275"/>
          <a:ext cx="1366551" cy="1366551"/>
        </a:xfrm>
        <a:prstGeom prst="ellips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06542" tIns="12700" rIns="10654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43698" y="860402"/>
        <a:ext cx="966297" cy="966297"/>
      </dsp:txXfrm>
    </dsp:sp>
    <dsp:sp modelId="{095979A9-8B15-4672-8B6C-E7E28C3B9E6C}">
      <dsp:nvSpPr>
        <dsp:cNvPr id="0" name=""/>
        <dsp:cNvSpPr/>
      </dsp:nvSpPr>
      <dsp:spPr>
        <a:xfrm>
          <a:off x="0" y="4759856"/>
          <a:ext cx="3253693" cy="72"/>
        </a:xfrm>
        <a:prstGeom prst="rect">
          <a:avLst/>
        </a:prstGeom>
        <a:solidFill>
          <a:schemeClr val="accent5">
            <a:hueOff val="-1351709"/>
            <a:satOff val="-3484"/>
            <a:lumOff val="-2353"/>
            <a:alphaOff val="0"/>
          </a:schemeClr>
        </a:solidFill>
        <a:ln w="6350" cap="flat" cmpd="sng" algn="ctr">
          <a:solidFill>
            <a:schemeClr val="accent5">
              <a:hueOff val="-1351709"/>
              <a:satOff val="-3484"/>
              <a:lumOff val="-2353"/>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83F55B0-1B3E-4D2A-9A90-D0315C7404A9}">
      <dsp:nvSpPr>
        <dsp:cNvPr id="0" name=""/>
        <dsp:cNvSpPr/>
      </dsp:nvSpPr>
      <dsp:spPr>
        <a:xfrm>
          <a:off x="3579062" y="204758"/>
          <a:ext cx="3253693" cy="4555170"/>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3671" tIns="330200" rIns="253671" bIns="330200" numCol="1" spcCol="1270" anchor="t" anchorCtr="0">
          <a:noAutofit/>
        </a:bodyPr>
        <a:lstStyle/>
        <a:p>
          <a:pPr marL="0" lvl="0" indent="0" algn="ctr" defTabSz="1066800">
            <a:lnSpc>
              <a:spcPct val="90000"/>
            </a:lnSpc>
            <a:spcBef>
              <a:spcPct val="0"/>
            </a:spcBef>
            <a:spcAft>
              <a:spcPct val="35000"/>
            </a:spcAft>
            <a:buNone/>
          </a:pPr>
          <a:r>
            <a:rPr lang="en-GB" sz="2400" b="1" i="0" kern="1200" dirty="0"/>
            <a:t>Communication and Islamic rights</a:t>
          </a:r>
          <a:endParaRPr lang="en-US" sz="2400" b="1" kern="1200" dirty="0"/>
        </a:p>
      </dsp:txBody>
      <dsp:txXfrm>
        <a:off x="3579062" y="1935723"/>
        <a:ext cx="3253693" cy="2733102"/>
      </dsp:txXfrm>
    </dsp:sp>
    <dsp:sp modelId="{B596044E-A4B1-4708-BEC9-6EDB261E6C88}">
      <dsp:nvSpPr>
        <dsp:cNvPr id="0" name=""/>
        <dsp:cNvSpPr/>
      </dsp:nvSpPr>
      <dsp:spPr>
        <a:xfrm>
          <a:off x="4522633" y="660275"/>
          <a:ext cx="1366551" cy="1366551"/>
        </a:xfrm>
        <a:prstGeom prst="ellipse">
          <a:avLst/>
        </a:prstGeom>
        <a:solidFill>
          <a:schemeClr val="accent5">
            <a:hueOff val="-2703417"/>
            <a:satOff val="-6968"/>
            <a:lumOff val="-4706"/>
            <a:alphaOff val="0"/>
          </a:schemeClr>
        </a:solidFill>
        <a:ln w="6350" cap="flat" cmpd="sng" algn="ctr">
          <a:solidFill>
            <a:schemeClr val="accent5">
              <a:hueOff val="-2703417"/>
              <a:satOff val="-6968"/>
              <a:lumOff val="-4706"/>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06542" tIns="12700" rIns="10654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22760" y="860402"/>
        <a:ext cx="966297" cy="966297"/>
      </dsp:txXfrm>
    </dsp:sp>
    <dsp:sp modelId="{D9244641-4CFE-4DAA-AF7E-5AA727295128}">
      <dsp:nvSpPr>
        <dsp:cNvPr id="0" name=""/>
        <dsp:cNvSpPr/>
      </dsp:nvSpPr>
      <dsp:spPr>
        <a:xfrm>
          <a:off x="3579062" y="4759856"/>
          <a:ext cx="3253693" cy="72"/>
        </a:xfrm>
        <a:prstGeom prst="rect">
          <a:avLst/>
        </a:prstGeom>
        <a:solidFill>
          <a:schemeClr val="accent5">
            <a:hueOff val="-4055126"/>
            <a:satOff val="-10451"/>
            <a:lumOff val="-7059"/>
            <a:alphaOff val="0"/>
          </a:schemeClr>
        </a:solidFill>
        <a:ln w="6350" cap="flat" cmpd="sng" algn="ctr">
          <a:solidFill>
            <a:schemeClr val="accent5">
              <a:hueOff val="-4055126"/>
              <a:satOff val="-10451"/>
              <a:lumOff val="-7059"/>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F0D40E9-D7D0-49F9-8798-492E9D815E7D}">
      <dsp:nvSpPr>
        <dsp:cNvPr id="0" name=""/>
        <dsp:cNvSpPr/>
      </dsp:nvSpPr>
      <dsp:spPr>
        <a:xfrm>
          <a:off x="7158124" y="204758"/>
          <a:ext cx="3253693" cy="4555170"/>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3671" tIns="330200" rIns="253671" bIns="330200" numCol="1" spcCol="1270" anchor="t" anchorCtr="0">
          <a:noAutofit/>
        </a:bodyPr>
        <a:lstStyle/>
        <a:p>
          <a:pPr marL="0" lvl="0" indent="0" algn="ctr" defTabSz="1155700">
            <a:lnSpc>
              <a:spcPct val="90000"/>
            </a:lnSpc>
            <a:spcBef>
              <a:spcPct val="0"/>
            </a:spcBef>
            <a:spcAft>
              <a:spcPct val="35000"/>
            </a:spcAft>
            <a:buNone/>
          </a:pPr>
          <a:r>
            <a:rPr lang="en-GB" sz="2600" b="1" kern="1200" dirty="0"/>
            <a:t>Islamic Guide to Conflict Management</a:t>
          </a:r>
          <a:endParaRPr lang="en-US" sz="2600" b="1" kern="1200" dirty="0"/>
        </a:p>
      </dsp:txBody>
      <dsp:txXfrm>
        <a:off x="7158124" y="1935723"/>
        <a:ext cx="3253693" cy="2733102"/>
      </dsp:txXfrm>
    </dsp:sp>
    <dsp:sp modelId="{2C726241-B9F6-4061-9142-9BF0A8807B42}">
      <dsp:nvSpPr>
        <dsp:cNvPr id="0" name=""/>
        <dsp:cNvSpPr/>
      </dsp:nvSpPr>
      <dsp:spPr>
        <a:xfrm>
          <a:off x="8101695" y="660275"/>
          <a:ext cx="1366551" cy="1366551"/>
        </a:xfrm>
        <a:prstGeom prst="ellipse">
          <a:avLst/>
        </a:prstGeom>
        <a:solidFill>
          <a:schemeClr val="accent5">
            <a:hueOff val="-5406834"/>
            <a:satOff val="-13935"/>
            <a:lumOff val="-9412"/>
            <a:alphaOff val="0"/>
          </a:schemeClr>
        </a:solidFill>
        <a:ln w="6350" cap="flat" cmpd="sng" algn="ctr">
          <a:solidFill>
            <a:schemeClr val="accent5">
              <a:hueOff val="-5406834"/>
              <a:satOff val="-13935"/>
              <a:lumOff val="-9412"/>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06542" tIns="12700" rIns="10654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01822" y="860402"/>
        <a:ext cx="966297" cy="966297"/>
      </dsp:txXfrm>
    </dsp:sp>
    <dsp:sp modelId="{68D25D51-8DE0-4BC4-B707-F854FD1D2C4F}">
      <dsp:nvSpPr>
        <dsp:cNvPr id="0" name=""/>
        <dsp:cNvSpPr/>
      </dsp:nvSpPr>
      <dsp:spPr>
        <a:xfrm>
          <a:off x="7158124" y="4759856"/>
          <a:ext cx="3253693" cy="72"/>
        </a:xfrm>
        <a:prstGeom prst="rect">
          <a:avLst/>
        </a:prstGeom>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5FE52-6CCE-436A-9617-8A1C542ECB89}">
      <dsp:nvSpPr>
        <dsp:cNvPr id="0" name=""/>
        <dsp:cNvSpPr/>
      </dsp:nvSpPr>
      <dsp:spPr>
        <a:xfrm>
          <a:off x="2103120" y="2039"/>
          <a:ext cx="8412480" cy="59066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89000">
            <a:lnSpc>
              <a:spcPct val="90000"/>
            </a:lnSpc>
            <a:spcBef>
              <a:spcPct val="0"/>
            </a:spcBef>
            <a:spcAft>
              <a:spcPct val="35000"/>
            </a:spcAft>
            <a:buNone/>
          </a:pPr>
          <a:r>
            <a:rPr lang="en-US" sz="2000" kern="1200"/>
            <a:t>Be patient and never rush into things.</a:t>
          </a:r>
        </a:p>
      </dsp:txBody>
      <dsp:txXfrm>
        <a:off x="2103120" y="2039"/>
        <a:ext cx="8412480" cy="590660"/>
      </dsp:txXfrm>
    </dsp:sp>
    <dsp:sp modelId="{090A28D6-7507-4B52-A6D1-8B6599443FBB}">
      <dsp:nvSpPr>
        <dsp:cNvPr id="0" name=""/>
        <dsp:cNvSpPr/>
      </dsp:nvSpPr>
      <dsp:spPr>
        <a:xfrm>
          <a:off x="0" y="2039"/>
          <a:ext cx="2103120" cy="590660"/>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111250">
            <a:lnSpc>
              <a:spcPct val="90000"/>
            </a:lnSpc>
            <a:spcBef>
              <a:spcPct val="0"/>
            </a:spcBef>
            <a:spcAft>
              <a:spcPct val="35000"/>
            </a:spcAft>
            <a:buNone/>
          </a:pPr>
          <a:r>
            <a:rPr lang="en-US" sz="2500" kern="1200"/>
            <a:t>Be</a:t>
          </a:r>
        </a:p>
      </dsp:txBody>
      <dsp:txXfrm>
        <a:off x="0" y="2039"/>
        <a:ext cx="2103120" cy="590660"/>
      </dsp:txXfrm>
    </dsp:sp>
    <dsp:sp modelId="{5A1103A1-7E00-4F8D-AEE7-5763F3E96D08}">
      <dsp:nvSpPr>
        <dsp:cNvPr id="0" name=""/>
        <dsp:cNvSpPr/>
      </dsp:nvSpPr>
      <dsp:spPr>
        <a:xfrm>
          <a:off x="2103120" y="628139"/>
          <a:ext cx="8412480" cy="590660"/>
        </a:xfrm>
        <a:prstGeom prst="rect">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89000">
            <a:lnSpc>
              <a:spcPct val="90000"/>
            </a:lnSpc>
            <a:spcBef>
              <a:spcPct val="0"/>
            </a:spcBef>
            <a:spcAft>
              <a:spcPct val="35000"/>
            </a:spcAft>
            <a:buNone/>
          </a:pPr>
          <a:r>
            <a:rPr lang="en-US" sz="2000" kern="1200" dirty="0"/>
            <a:t>Offer two rakat's </a:t>
          </a:r>
          <a:r>
            <a:rPr lang="en-US" sz="2000" kern="1200" dirty="0" err="1"/>
            <a:t>Salahtu</a:t>
          </a:r>
          <a:r>
            <a:rPr lang="en-US" sz="2000" kern="1200" dirty="0"/>
            <a:t> Shukr </a:t>
          </a:r>
        </a:p>
      </dsp:txBody>
      <dsp:txXfrm>
        <a:off x="2103120" y="628139"/>
        <a:ext cx="8412480" cy="590660"/>
      </dsp:txXfrm>
    </dsp:sp>
    <dsp:sp modelId="{2AA6685B-1CA9-4D80-BF94-6C95321100B6}">
      <dsp:nvSpPr>
        <dsp:cNvPr id="0" name=""/>
        <dsp:cNvSpPr/>
      </dsp:nvSpPr>
      <dsp:spPr>
        <a:xfrm>
          <a:off x="0" y="628139"/>
          <a:ext cx="2103120" cy="590660"/>
        </a:xfrm>
        <a:prstGeom prst="rect">
          <a:avLst/>
        </a:prstGeom>
        <a:solidFill>
          <a:schemeClr val="lt1">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111250">
            <a:lnSpc>
              <a:spcPct val="90000"/>
            </a:lnSpc>
            <a:spcBef>
              <a:spcPct val="0"/>
            </a:spcBef>
            <a:spcAft>
              <a:spcPct val="35000"/>
            </a:spcAft>
            <a:buNone/>
          </a:pPr>
          <a:r>
            <a:rPr lang="en-US" sz="2500" kern="1200"/>
            <a:t>Offer</a:t>
          </a:r>
        </a:p>
      </dsp:txBody>
      <dsp:txXfrm>
        <a:off x="0" y="628139"/>
        <a:ext cx="2103120" cy="590660"/>
      </dsp:txXfrm>
    </dsp:sp>
    <dsp:sp modelId="{FD5431E7-43C9-44D3-866E-318404A2DD4A}">
      <dsp:nvSpPr>
        <dsp:cNvPr id="0" name=""/>
        <dsp:cNvSpPr/>
      </dsp:nvSpPr>
      <dsp:spPr>
        <a:xfrm>
          <a:off x="2103120" y="1254239"/>
          <a:ext cx="8412480" cy="590660"/>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89000" rtl="0">
            <a:lnSpc>
              <a:spcPct val="90000"/>
            </a:lnSpc>
            <a:spcBef>
              <a:spcPct val="0"/>
            </a:spcBef>
            <a:spcAft>
              <a:spcPct val="35000"/>
            </a:spcAft>
            <a:buNone/>
          </a:pPr>
          <a:r>
            <a:rPr lang="en-US" sz="2000" kern="1200"/>
            <a:t>Get to know </a:t>
          </a:r>
          <a:r>
            <a:rPr lang="en-US" sz="2000" kern="1200">
              <a:latin typeface="Calibri Light" panose="020F0302020204030204"/>
            </a:rPr>
            <a:t>each other first</a:t>
          </a:r>
          <a:r>
            <a:rPr lang="en-US" sz="2000" kern="1200"/>
            <a:t>. </a:t>
          </a:r>
        </a:p>
      </dsp:txBody>
      <dsp:txXfrm>
        <a:off x="2103120" y="1254239"/>
        <a:ext cx="8412480" cy="590660"/>
      </dsp:txXfrm>
    </dsp:sp>
    <dsp:sp modelId="{4DB27CD5-FBE6-4F63-B6CC-ED11C9081982}">
      <dsp:nvSpPr>
        <dsp:cNvPr id="0" name=""/>
        <dsp:cNvSpPr/>
      </dsp:nvSpPr>
      <dsp:spPr>
        <a:xfrm>
          <a:off x="0" y="1254239"/>
          <a:ext cx="2103120" cy="590660"/>
        </a:xfrm>
        <a:prstGeom prst="rect">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111250">
            <a:lnSpc>
              <a:spcPct val="90000"/>
            </a:lnSpc>
            <a:spcBef>
              <a:spcPct val="0"/>
            </a:spcBef>
            <a:spcAft>
              <a:spcPct val="35000"/>
            </a:spcAft>
            <a:buNone/>
          </a:pPr>
          <a:r>
            <a:rPr lang="en-US" sz="2500" kern="1200"/>
            <a:t>Get</a:t>
          </a:r>
        </a:p>
      </dsp:txBody>
      <dsp:txXfrm>
        <a:off x="0" y="1254239"/>
        <a:ext cx="2103120" cy="590660"/>
      </dsp:txXfrm>
    </dsp:sp>
    <dsp:sp modelId="{8204805E-31BB-4A38-B6E1-E9DAB06D170D}">
      <dsp:nvSpPr>
        <dsp:cNvPr id="0" name=""/>
        <dsp:cNvSpPr/>
      </dsp:nvSpPr>
      <dsp:spPr>
        <a:xfrm>
          <a:off x="2103120" y="1880338"/>
          <a:ext cx="8412480" cy="59066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89000">
            <a:lnSpc>
              <a:spcPct val="90000"/>
            </a:lnSpc>
            <a:spcBef>
              <a:spcPct val="0"/>
            </a:spcBef>
            <a:spcAft>
              <a:spcPct val="35000"/>
            </a:spcAft>
            <a:buNone/>
          </a:pPr>
          <a:r>
            <a:rPr lang="en-US" sz="2000" kern="1200"/>
            <a:t>Recite the recommended Dua; praying for each other's blessings.</a:t>
          </a:r>
        </a:p>
      </dsp:txBody>
      <dsp:txXfrm>
        <a:off x="2103120" y="1880338"/>
        <a:ext cx="8412480" cy="590660"/>
      </dsp:txXfrm>
    </dsp:sp>
    <dsp:sp modelId="{9B461512-B7C5-43B9-A628-44B51FB71452}">
      <dsp:nvSpPr>
        <dsp:cNvPr id="0" name=""/>
        <dsp:cNvSpPr/>
      </dsp:nvSpPr>
      <dsp:spPr>
        <a:xfrm>
          <a:off x="0" y="1880338"/>
          <a:ext cx="2103120" cy="590660"/>
        </a:xfrm>
        <a:prstGeom prst="rect">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111250">
            <a:lnSpc>
              <a:spcPct val="90000"/>
            </a:lnSpc>
            <a:spcBef>
              <a:spcPct val="0"/>
            </a:spcBef>
            <a:spcAft>
              <a:spcPct val="35000"/>
            </a:spcAft>
            <a:buNone/>
          </a:pPr>
          <a:r>
            <a:rPr lang="en-US" sz="2500" kern="1200"/>
            <a:t>Recite</a:t>
          </a:r>
        </a:p>
      </dsp:txBody>
      <dsp:txXfrm>
        <a:off x="0" y="1880338"/>
        <a:ext cx="2103120" cy="590660"/>
      </dsp:txXfrm>
    </dsp:sp>
    <dsp:sp modelId="{1354F240-E3CF-45F4-8A69-0BA2D45F7CAB}">
      <dsp:nvSpPr>
        <dsp:cNvPr id="0" name=""/>
        <dsp:cNvSpPr/>
      </dsp:nvSpPr>
      <dsp:spPr>
        <a:xfrm>
          <a:off x="2103120" y="2506438"/>
          <a:ext cx="8412480" cy="590660"/>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89000">
            <a:lnSpc>
              <a:spcPct val="90000"/>
            </a:lnSpc>
            <a:spcBef>
              <a:spcPct val="0"/>
            </a:spcBef>
            <a:spcAft>
              <a:spcPct val="35000"/>
            </a:spcAft>
            <a:buNone/>
          </a:pPr>
          <a:r>
            <a:rPr lang="en-US" sz="2000" kern="1200"/>
            <a:t>learn about the  etiquettes of intimacy beforehand. </a:t>
          </a:r>
        </a:p>
      </dsp:txBody>
      <dsp:txXfrm>
        <a:off x="2103120" y="2506438"/>
        <a:ext cx="8412480" cy="590660"/>
      </dsp:txXfrm>
    </dsp:sp>
    <dsp:sp modelId="{8E6A5891-52C5-4BB3-991E-F29EE115B9E1}">
      <dsp:nvSpPr>
        <dsp:cNvPr id="0" name=""/>
        <dsp:cNvSpPr/>
      </dsp:nvSpPr>
      <dsp:spPr>
        <a:xfrm>
          <a:off x="0" y="2506438"/>
          <a:ext cx="2103120" cy="590660"/>
        </a:xfrm>
        <a:prstGeom prst="rect">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111250">
            <a:lnSpc>
              <a:spcPct val="90000"/>
            </a:lnSpc>
            <a:spcBef>
              <a:spcPct val="0"/>
            </a:spcBef>
            <a:spcAft>
              <a:spcPct val="35000"/>
            </a:spcAft>
            <a:buNone/>
          </a:pPr>
          <a:r>
            <a:rPr lang="en-US" sz="2500" kern="1200"/>
            <a:t>Learn about</a:t>
          </a:r>
        </a:p>
      </dsp:txBody>
      <dsp:txXfrm>
        <a:off x="0" y="2506438"/>
        <a:ext cx="2103120" cy="590660"/>
      </dsp:txXfrm>
    </dsp:sp>
    <dsp:sp modelId="{6821B192-0F73-4DE5-9529-CDDB36B6DDB2}">
      <dsp:nvSpPr>
        <dsp:cNvPr id="0" name=""/>
        <dsp:cNvSpPr/>
      </dsp:nvSpPr>
      <dsp:spPr>
        <a:xfrm>
          <a:off x="2103120" y="3132538"/>
          <a:ext cx="8412480" cy="590660"/>
        </a:xfrm>
        <a:prstGeom prst="rect">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89000">
            <a:lnSpc>
              <a:spcPct val="90000"/>
            </a:lnSpc>
            <a:spcBef>
              <a:spcPct val="0"/>
            </a:spcBef>
            <a:spcAft>
              <a:spcPct val="35000"/>
            </a:spcAft>
            <a:buNone/>
          </a:pPr>
          <a:r>
            <a:rPr lang="en-US" sz="2000" kern="1200"/>
            <a:t>Ensure you both study the Islamic rights of each other. </a:t>
          </a:r>
        </a:p>
      </dsp:txBody>
      <dsp:txXfrm>
        <a:off x="2103120" y="3132538"/>
        <a:ext cx="8412480" cy="590660"/>
      </dsp:txXfrm>
    </dsp:sp>
    <dsp:sp modelId="{D0A66765-B46C-464B-80F7-0B725A172CF3}">
      <dsp:nvSpPr>
        <dsp:cNvPr id="0" name=""/>
        <dsp:cNvSpPr/>
      </dsp:nvSpPr>
      <dsp:spPr>
        <a:xfrm>
          <a:off x="0" y="3132538"/>
          <a:ext cx="2103120" cy="590660"/>
        </a:xfrm>
        <a:prstGeom prst="rect">
          <a:avLst/>
        </a:prstGeom>
        <a:solidFill>
          <a:schemeClr val="lt1">
            <a:hueOff val="0"/>
            <a:satOff val="0"/>
            <a:lumOff val="0"/>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111250">
            <a:lnSpc>
              <a:spcPct val="90000"/>
            </a:lnSpc>
            <a:spcBef>
              <a:spcPct val="0"/>
            </a:spcBef>
            <a:spcAft>
              <a:spcPct val="35000"/>
            </a:spcAft>
            <a:buNone/>
          </a:pPr>
          <a:r>
            <a:rPr lang="en-US" sz="2500" kern="1200"/>
            <a:t>Ensure</a:t>
          </a:r>
        </a:p>
      </dsp:txBody>
      <dsp:txXfrm>
        <a:off x="0" y="3132538"/>
        <a:ext cx="2103120" cy="590660"/>
      </dsp:txXfrm>
    </dsp:sp>
    <dsp:sp modelId="{9013506F-D268-4019-8F62-AFF2CCA076F6}">
      <dsp:nvSpPr>
        <dsp:cNvPr id="0" name=""/>
        <dsp:cNvSpPr/>
      </dsp:nvSpPr>
      <dsp:spPr>
        <a:xfrm>
          <a:off x="2103120" y="3758638"/>
          <a:ext cx="8412480" cy="59066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89000">
            <a:lnSpc>
              <a:spcPct val="90000"/>
            </a:lnSpc>
            <a:spcBef>
              <a:spcPct val="0"/>
            </a:spcBef>
            <a:spcAft>
              <a:spcPct val="35000"/>
            </a:spcAft>
            <a:buNone/>
          </a:pPr>
          <a:r>
            <a:rPr lang="en-US" sz="2000" kern="1200"/>
            <a:t>Understand the family dynamics</a:t>
          </a:r>
        </a:p>
      </dsp:txBody>
      <dsp:txXfrm>
        <a:off x="2103120" y="3758638"/>
        <a:ext cx="8412480" cy="590660"/>
      </dsp:txXfrm>
    </dsp:sp>
    <dsp:sp modelId="{EC8E1F54-811F-4BC8-BF12-87DA81A0B193}">
      <dsp:nvSpPr>
        <dsp:cNvPr id="0" name=""/>
        <dsp:cNvSpPr/>
      </dsp:nvSpPr>
      <dsp:spPr>
        <a:xfrm>
          <a:off x="0" y="3758638"/>
          <a:ext cx="2103120" cy="590660"/>
        </a:xfrm>
        <a:prstGeom prst="rect">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111250">
            <a:lnSpc>
              <a:spcPct val="90000"/>
            </a:lnSpc>
            <a:spcBef>
              <a:spcPct val="0"/>
            </a:spcBef>
            <a:spcAft>
              <a:spcPct val="35000"/>
            </a:spcAft>
            <a:buNone/>
          </a:pPr>
          <a:r>
            <a:rPr lang="en-US" sz="2500" kern="1200"/>
            <a:t>Understand</a:t>
          </a:r>
        </a:p>
      </dsp:txBody>
      <dsp:txXfrm>
        <a:off x="0" y="3758638"/>
        <a:ext cx="2103120" cy="5906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8A782-590F-47A3-8283-D7910630B687}">
      <dsp:nvSpPr>
        <dsp:cNvPr id="0" name=""/>
        <dsp:cNvSpPr/>
      </dsp:nvSpPr>
      <dsp:spPr>
        <a:xfrm rot="16200000">
          <a:off x="260" y="528944"/>
          <a:ext cx="2983365" cy="2983365"/>
        </a:xfrm>
        <a:prstGeom prst="upArrow">
          <a:avLst>
            <a:gd name="adj1" fmla="val 50000"/>
            <a:gd name="adj2" fmla="val 35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GB" sz="5200" b="1" kern="1200" dirty="0">
              <a:effectLst>
                <a:outerShdw blurRad="38100" dist="38100" dir="2700000" algn="tl">
                  <a:srgbClr val="000000">
                    <a:alpha val="43137"/>
                  </a:srgbClr>
                </a:outerShdw>
              </a:effectLst>
            </a:rPr>
            <a:t>Men</a:t>
          </a:r>
        </a:p>
      </dsp:txBody>
      <dsp:txXfrm rot="5400000">
        <a:off x="522350" y="1274784"/>
        <a:ext cx="2461276" cy="1491683"/>
      </dsp:txXfrm>
    </dsp:sp>
    <dsp:sp modelId="{52CDBF04-425E-40AC-915D-AB118E153B5E}">
      <dsp:nvSpPr>
        <dsp:cNvPr id="0" name=""/>
        <dsp:cNvSpPr/>
      </dsp:nvSpPr>
      <dsp:spPr>
        <a:xfrm rot="5400000">
          <a:off x="3282971" y="528944"/>
          <a:ext cx="2983365" cy="2983365"/>
        </a:xfrm>
        <a:prstGeom prst="upArrow">
          <a:avLst>
            <a:gd name="adj1" fmla="val 50000"/>
            <a:gd name="adj2" fmla="val 35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GB" sz="4300" b="1" kern="1200" dirty="0">
              <a:effectLst>
                <a:outerShdw blurRad="38100" dist="38100" dir="2700000" algn="tl">
                  <a:srgbClr val="000000">
                    <a:alpha val="43137"/>
                  </a:srgbClr>
                </a:outerShdw>
              </a:effectLst>
            </a:rPr>
            <a:t>Women</a:t>
          </a:r>
        </a:p>
      </dsp:txBody>
      <dsp:txXfrm rot="-5400000">
        <a:off x="3282972" y="1274785"/>
        <a:ext cx="2461276" cy="14916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3386B-EDFC-4E44-89CB-6DC77B4E915E}">
      <dsp:nvSpPr>
        <dsp:cNvPr id="0" name=""/>
        <dsp:cNvSpPr/>
      </dsp:nvSpPr>
      <dsp:spPr>
        <a:xfrm rot="21128326">
          <a:off x="18706" y="1685100"/>
          <a:ext cx="6058586" cy="693799"/>
        </a:xfrm>
        <a:prstGeom prst="mathMinus">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5880589-F80E-4506-B874-31D452873AEF}">
      <dsp:nvSpPr>
        <dsp:cNvPr id="0" name=""/>
        <dsp:cNvSpPr/>
      </dsp:nvSpPr>
      <dsp:spPr>
        <a:xfrm>
          <a:off x="731520" y="203200"/>
          <a:ext cx="1828800" cy="1625600"/>
        </a:xfrm>
        <a:prstGeom prst="downArrow">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80581B-9903-45CB-B896-127591496142}">
      <dsp:nvSpPr>
        <dsp:cNvPr id="0" name=""/>
        <dsp:cNvSpPr/>
      </dsp:nvSpPr>
      <dsp:spPr>
        <a:xfrm>
          <a:off x="3083883" y="0"/>
          <a:ext cx="2244713"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GB" sz="2400" b="1" kern="1200" dirty="0"/>
        </a:p>
      </dsp:txBody>
      <dsp:txXfrm>
        <a:off x="3083883" y="0"/>
        <a:ext cx="2244713" cy="1706880"/>
      </dsp:txXfrm>
    </dsp:sp>
    <dsp:sp modelId="{0848DB34-69E9-456A-9A7E-4EE5D85A1928}">
      <dsp:nvSpPr>
        <dsp:cNvPr id="0" name=""/>
        <dsp:cNvSpPr/>
      </dsp:nvSpPr>
      <dsp:spPr>
        <a:xfrm>
          <a:off x="3535680" y="2235200"/>
          <a:ext cx="1828800" cy="1625600"/>
        </a:xfrm>
        <a:prstGeom prst="upArrow">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CEBE76-D052-4E70-9C1F-78285D117BD8}">
      <dsp:nvSpPr>
        <dsp:cNvPr id="0" name=""/>
        <dsp:cNvSpPr/>
      </dsp:nvSpPr>
      <dsp:spPr>
        <a:xfrm>
          <a:off x="3311317" y="8214"/>
          <a:ext cx="2125133"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t>Authoritative</a:t>
          </a:r>
        </a:p>
      </dsp:txBody>
      <dsp:txXfrm>
        <a:off x="3311317" y="8214"/>
        <a:ext cx="2125133" cy="17068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DFE68-9D19-4CB0-B838-F8FFFD38050D}">
      <dsp:nvSpPr>
        <dsp:cNvPr id="0" name=""/>
        <dsp:cNvSpPr/>
      </dsp:nvSpPr>
      <dsp:spPr>
        <a:xfrm rot="5400000">
          <a:off x="5680378" y="-2309239"/>
          <a:ext cx="927544" cy="5782729"/>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Comfort Zone</a:t>
          </a:r>
          <a:endParaRPr lang="en-US" sz="2000" kern="1200" dirty="0"/>
        </a:p>
        <a:p>
          <a:pPr marL="228600" lvl="1" indent="-228600" algn="l" defTabSz="889000">
            <a:lnSpc>
              <a:spcPct val="90000"/>
            </a:lnSpc>
            <a:spcBef>
              <a:spcPct val="0"/>
            </a:spcBef>
            <a:spcAft>
              <a:spcPct val="15000"/>
            </a:spcAft>
            <a:buChar char="•"/>
          </a:pPr>
          <a:r>
            <a:rPr lang="en-GB" sz="2000" kern="1200" dirty="0"/>
            <a:t>Don’t welcome unsolicited advice  </a:t>
          </a:r>
          <a:endParaRPr lang="en-US" sz="2000" kern="1200" dirty="0"/>
        </a:p>
      </dsp:txBody>
      <dsp:txXfrm rot="-5400000">
        <a:off x="3252786" y="163632"/>
        <a:ext cx="5737450" cy="836986"/>
      </dsp:txXfrm>
    </dsp:sp>
    <dsp:sp modelId="{BB4A2A6C-4455-42CB-A4AD-05AEAE82174B}">
      <dsp:nvSpPr>
        <dsp:cNvPr id="0" name=""/>
        <dsp:cNvSpPr/>
      </dsp:nvSpPr>
      <dsp:spPr>
        <a:xfrm>
          <a:off x="0" y="0"/>
          <a:ext cx="3252785" cy="11594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dirty="0"/>
            <a:t>Personal Space</a:t>
          </a:r>
          <a:endParaRPr lang="en-US" sz="3400" kern="1200" dirty="0"/>
        </a:p>
      </dsp:txBody>
      <dsp:txXfrm>
        <a:off x="56599" y="56599"/>
        <a:ext cx="3139587" cy="1046232"/>
      </dsp:txXfrm>
    </dsp:sp>
    <dsp:sp modelId="{0E588EA8-63ED-4627-8FEF-F200E34600BA}">
      <dsp:nvSpPr>
        <dsp:cNvPr id="0" name=""/>
        <dsp:cNvSpPr/>
      </dsp:nvSpPr>
      <dsp:spPr>
        <a:xfrm rot="5400000">
          <a:off x="5680378" y="-1091837"/>
          <a:ext cx="927544" cy="5782729"/>
        </a:xfrm>
        <a:prstGeom prst="round2Same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2246587"/>
              <a:satOff val="-7611"/>
              <a:lumOff val="-976"/>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Rational thinkers</a:t>
          </a:r>
          <a:endParaRPr lang="en-US" sz="2400" kern="1200" dirty="0"/>
        </a:p>
        <a:p>
          <a:pPr marL="228600" lvl="1" indent="-228600" algn="l" defTabSz="1066800">
            <a:lnSpc>
              <a:spcPct val="90000"/>
            </a:lnSpc>
            <a:spcBef>
              <a:spcPct val="0"/>
            </a:spcBef>
            <a:spcAft>
              <a:spcPct val="15000"/>
            </a:spcAft>
            <a:buChar char="•"/>
          </a:pPr>
          <a:r>
            <a:rPr lang="en-GB" sz="2400" kern="1200" dirty="0"/>
            <a:t>Try to make sense of things logically </a:t>
          </a:r>
          <a:endParaRPr lang="en-US" sz="2400" kern="1200" dirty="0"/>
        </a:p>
      </dsp:txBody>
      <dsp:txXfrm rot="-5400000">
        <a:off x="3252786" y="1381034"/>
        <a:ext cx="5737450" cy="836986"/>
      </dsp:txXfrm>
    </dsp:sp>
    <dsp:sp modelId="{912B18AE-F4C9-4267-A956-604DBDA929B0}">
      <dsp:nvSpPr>
        <dsp:cNvPr id="0" name=""/>
        <dsp:cNvSpPr/>
      </dsp:nvSpPr>
      <dsp:spPr>
        <a:xfrm>
          <a:off x="0" y="1219812"/>
          <a:ext cx="3252785" cy="115943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dirty="0"/>
            <a:t>Think Rationally </a:t>
          </a:r>
          <a:endParaRPr lang="en-US" sz="3400" kern="1200" dirty="0"/>
        </a:p>
      </dsp:txBody>
      <dsp:txXfrm>
        <a:off x="56599" y="1276411"/>
        <a:ext cx="3139587" cy="1046232"/>
      </dsp:txXfrm>
    </dsp:sp>
    <dsp:sp modelId="{66E962E1-392C-4847-8F6E-19EFB13621CE}">
      <dsp:nvSpPr>
        <dsp:cNvPr id="0" name=""/>
        <dsp:cNvSpPr/>
      </dsp:nvSpPr>
      <dsp:spPr>
        <a:xfrm rot="5400000">
          <a:off x="5680378" y="125563"/>
          <a:ext cx="927544" cy="5782729"/>
        </a:xfrm>
        <a:prstGeom prst="round2Same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4493175"/>
              <a:satOff val="-15221"/>
              <a:lumOff val="-1952"/>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Look for ways to solve their own problems</a:t>
          </a:r>
          <a:endParaRPr lang="en-US" sz="1900" kern="1200" dirty="0"/>
        </a:p>
        <a:p>
          <a:pPr marL="171450" lvl="1" indent="-171450" algn="l" defTabSz="844550" rtl="0">
            <a:lnSpc>
              <a:spcPct val="90000"/>
            </a:lnSpc>
            <a:spcBef>
              <a:spcPct val="0"/>
            </a:spcBef>
            <a:spcAft>
              <a:spcPct val="15000"/>
            </a:spcAft>
            <a:buChar char="•"/>
          </a:pPr>
          <a:r>
            <a:rPr lang="en-GB" sz="1900" kern="1200"/>
            <a:t>Take charge </a:t>
          </a:r>
          <a:r>
            <a:rPr lang="en-GB" sz="1900" kern="1200">
              <a:latin typeface="Calibri" panose="020F0502020204030204"/>
              <a:ea typeface="+mn-ea"/>
              <a:cs typeface="+mn-cs"/>
            </a:rPr>
            <a:t>of things. Don’t tolerate being challenged</a:t>
          </a:r>
          <a:r>
            <a:rPr lang="en-GB" sz="1900" kern="1200">
              <a:latin typeface="Calibri Light" panose="020F0302020204030204"/>
            </a:rPr>
            <a:t>. </a:t>
          </a:r>
          <a:endParaRPr lang="en-US" sz="1900" kern="1200" dirty="0"/>
        </a:p>
      </dsp:txBody>
      <dsp:txXfrm rot="-5400000">
        <a:off x="3252786" y="2598435"/>
        <a:ext cx="5737450" cy="836986"/>
      </dsp:txXfrm>
    </dsp:sp>
    <dsp:sp modelId="{5551A57A-1C55-4B00-8951-6770006F77D9}">
      <dsp:nvSpPr>
        <dsp:cNvPr id="0" name=""/>
        <dsp:cNvSpPr/>
      </dsp:nvSpPr>
      <dsp:spPr>
        <a:xfrm>
          <a:off x="0" y="2437213"/>
          <a:ext cx="3252785" cy="115943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dirty="0"/>
            <a:t>Independent</a:t>
          </a:r>
          <a:endParaRPr lang="en-US" sz="3400" kern="1200" dirty="0"/>
        </a:p>
      </dsp:txBody>
      <dsp:txXfrm>
        <a:off x="56599" y="2493812"/>
        <a:ext cx="3139587" cy="1046232"/>
      </dsp:txXfrm>
    </dsp:sp>
    <dsp:sp modelId="{E7A5CE43-F856-4374-A530-F9396F542843}">
      <dsp:nvSpPr>
        <dsp:cNvPr id="0" name=""/>
        <dsp:cNvSpPr/>
      </dsp:nvSpPr>
      <dsp:spPr>
        <a:xfrm rot="5400000">
          <a:off x="5680378" y="1342965"/>
          <a:ext cx="927544" cy="5782729"/>
        </a:xfrm>
        <a:prstGeom prst="round2Same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Provide security and protection</a:t>
          </a:r>
        </a:p>
        <a:p>
          <a:pPr marL="228600" lvl="1" indent="-228600" algn="l" defTabSz="1066800">
            <a:lnSpc>
              <a:spcPct val="90000"/>
            </a:lnSpc>
            <a:spcBef>
              <a:spcPct val="0"/>
            </a:spcBef>
            <a:spcAft>
              <a:spcPct val="15000"/>
            </a:spcAft>
            <a:buChar char="•"/>
          </a:pPr>
          <a:r>
            <a:rPr lang="en-US" sz="2400" kern="1200" dirty="0"/>
            <a:t>Protective jealousy (</a:t>
          </a:r>
          <a:r>
            <a:rPr lang="en-US" sz="2400" kern="1200" dirty="0" err="1"/>
            <a:t>ghayrat</a:t>
          </a:r>
          <a:r>
            <a:rPr lang="en-US" sz="2400" kern="1200" dirty="0"/>
            <a:t>)</a:t>
          </a:r>
        </a:p>
      </dsp:txBody>
      <dsp:txXfrm rot="-5400000">
        <a:off x="3252786" y="3815837"/>
        <a:ext cx="5737450" cy="836986"/>
      </dsp:txXfrm>
    </dsp:sp>
    <dsp:sp modelId="{568842BC-F6AE-4061-A117-B1AB1FD4CD27}">
      <dsp:nvSpPr>
        <dsp:cNvPr id="0" name=""/>
        <dsp:cNvSpPr/>
      </dsp:nvSpPr>
      <dsp:spPr>
        <a:xfrm>
          <a:off x="0" y="3654615"/>
          <a:ext cx="3252785" cy="115943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Protective </a:t>
          </a:r>
        </a:p>
      </dsp:txBody>
      <dsp:txXfrm>
        <a:off x="56599" y="3711214"/>
        <a:ext cx="3139587" cy="10462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BBDF6-3B69-403C-B8DA-08878B058DCA}">
      <dsp:nvSpPr>
        <dsp:cNvPr id="0" name=""/>
        <dsp:cNvSpPr/>
      </dsp:nvSpPr>
      <dsp:spPr>
        <a:xfrm rot="5400000">
          <a:off x="6731505" y="-2838935"/>
          <a:ext cx="838204" cy="6729984"/>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Get emotionally attached to pleasant things</a:t>
          </a:r>
          <a:endParaRPr lang="en-US" sz="1400" kern="1200" dirty="0"/>
        </a:p>
        <a:p>
          <a:pPr marL="114300" lvl="1" indent="-114300" algn="l" defTabSz="622300">
            <a:lnSpc>
              <a:spcPct val="90000"/>
            </a:lnSpc>
            <a:spcBef>
              <a:spcPct val="0"/>
            </a:spcBef>
            <a:spcAft>
              <a:spcPct val="15000"/>
            </a:spcAft>
            <a:buChar char="•"/>
          </a:pPr>
          <a:r>
            <a:rPr lang="en-GB" sz="1400" kern="1200" dirty="0"/>
            <a:t>Seek to impress others</a:t>
          </a:r>
          <a:endParaRPr lang="en-US" sz="1400" kern="1200" dirty="0"/>
        </a:p>
        <a:p>
          <a:pPr marL="114300" lvl="1" indent="-114300" algn="l" defTabSz="622300">
            <a:lnSpc>
              <a:spcPct val="90000"/>
            </a:lnSpc>
            <a:spcBef>
              <a:spcPct val="0"/>
            </a:spcBef>
            <a:spcAft>
              <a:spcPct val="15000"/>
            </a:spcAft>
            <a:buChar char="•"/>
          </a:pPr>
          <a:r>
            <a:rPr lang="en-GB" sz="1400" kern="1200" dirty="0"/>
            <a:t>Think with their heart and overwhelmed easily</a:t>
          </a:r>
          <a:endParaRPr lang="en-US" sz="1400" kern="1200" dirty="0"/>
        </a:p>
        <a:p>
          <a:pPr marL="57150" lvl="1" indent="-57150" algn="l" defTabSz="488950">
            <a:lnSpc>
              <a:spcPct val="90000"/>
            </a:lnSpc>
            <a:spcBef>
              <a:spcPct val="0"/>
            </a:spcBef>
            <a:spcAft>
              <a:spcPct val="15000"/>
            </a:spcAft>
            <a:buChar char="•"/>
          </a:pPr>
          <a:endParaRPr lang="en-US" sz="1100" kern="1200"/>
        </a:p>
      </dsp:txBody>
      <dsp:txXfrm rot="-5400000">
        <a:off x="3785615" y="147873"/>
        <a:ext cx="6689066" cy="756368"/>
      </dsp:txXfrm>
    </dsp:sp>
    <dsp:sp modelId="{864B48F9-D00E-422D-9B0C-9CD753E4B15C}">
      <dsp:nvSpPr>
        <dsp:cNvPr id="0" name=""/>
        <dsp:cNvSpPr/>
      </dsp:nvSpPr>
      <dsp:spPr>
        <a:xfrm>
          <a:off x="0" y="2178"/>
          <a:ext cx="3785616" cy="1047755"/>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GB" sz="5300" kern="1200" dirty="0"/>
            <a:t>Emotions</a:t>
          </a:r>
          <a:endParaRPr lang="en-US" sz="5300" kern="1200" dirty="0"/>
        </a:p>
      </dsp:txBody>
      <dsp:txXfrm>
        <a:off x="51147" y="53325"/>
        <a:ext cx="3683322" cy="945461"/>
      </dsp:txXfrm>
    </dsp:sp>
    <dsp:sp modelId="{D13A8F2A-1CB6-4F29-8E1E-E13CFC3AF88F}">
      <dsp:nvSpPr>
        <dsp:cNvPr id="0" name=""/>
        <dsp:cNvSpPr/>
      </dsp:nvSpPr>
      <dsp:spPr>
        <a:xfrm rot="5400000">
          <a:off x="6731505" y="-1738791"/>
          <a:ext cx="838204" cy="6729984"/>
        </a:xfrm>
        <a:prstGeom prst="round2SameRect">
          <a:avLst/>
        </a:prstGeom>
        <a:solidFill>
          <a:schemeClr val="accent5">
            <a:tint val="40000"/>
            <a:alpha val="90000"/>
            <a:hueOff val="-2246587"/>
            <a:satOff val="-7611"/>
            <a:lumOff val="-9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Like talking to others</a:t>
          </a:r>
          <a:endParaRPr lang="en-US" sz="1500" kern="1200"/>
        </a:p>
        <a:p>
          <a:pPr marL="114300" lvl="1" indent="-114300" algn="l" defTabSz="666750">
            <a:lnSpc>
              <a:spcPct val="90000"/>
            </a:lnSpc>
            <a:spcBef>
              <a:spcPct val="0"/>
            </a:spcBef>
            <a:spcAft>
              <a:spcPct val="15000"/>
            </a:spcAft>
            <a:buChar char="•"/>
          </a:pPr>
          <a:r>
            <a:rPr lang="en-GB" sz="1500" kern="1200"/>
            <a:t>Find comfort in expressing their feelings</a:t>
          </a:r>
          <a:endParaRPr lang="en-US" sz="1500" kern="1200"/>
        </a:p>
        <a:p>
          <a:pPr marL="114300" lvl="1" indent="-114300" algn="l" defTabSz="666750">
            <a:lnSpc>
              <a:spcPct val="90000"/>
            </a:lnSpc>
            <a:spcBef>
              <a:spcPct val="0"/>
            </a:spcBef>
            <a:spcAft>
              <a:spcPct val="15000"/>
            </a:spcAft>
            <a:buChar char="•"/>
          </a:pPr>
          <a:r>
            <a:rPr lang="en-GB" sz="1500" kern="1200"/>
            <a:t>Exploring detail things</a:t>
          </a:r>
          <a:endParaRPr lang="en-US" sz="1500" kern="1200"/>
        </a:p>
      </dsp:txBody>
      <dsp:txXfrm rot="-5400000">
        <a:off x="3785615" y="1248017"/>
        <a:ext cx="6689066" cy="756368"/>
      </dsp:txXfrm>
    </dsp:sp>
    <dsp:sp modelId="{02E44677-0CD4-4A69-8740-DF27914E15DB}">
      <dsp:nvSpPr>
        <dsp:cNvPr id="0" name=""/>
        <dsp:cNvSpPr/>
      </dsp:nvSpPr>
      <dsp:spPr>
        <a:xfrm>
          <a:off x="0" y="1102322"/>
          <a:ext cx="3785616" cy="1047755"/>
        </a:xfrm>
        <a:prstGeom prst="roundRect">
          <a:avLst/>
        </a:prstGeom>
        <a:solidFill>
          <a:schemeClr val="accent5">
            <a:hueOff val="-2252848"/>
            <a:satOff val="-580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GB" sz="5300" kern="1200" dirty="0"/>
            <a:t>Talkative</a:t>
          </a:r>
          <a:endParaRPr lang="en-US" sz="5300" kern="1200" dirty="0"/>
        </a:p>
      </dsp:txBody>
      <dsp:txXfrm>
        <a:off x="51147" y="1153469"/>
        <a:ext cx="3683322" cy="945461"/>
      </dsp:txXfrm>
    </dsp:sp>
    <dsp:sp modelId="{0754FB74-7728-4D0C-A360-4FF96349243E}">
      <dsp:nvSpPr>
        <dsp:cNvPr id="0" name=""/>
        <dsp:cNvSpPr/>
      </dsp:nvSpPr>
      <dsp:spPr>
        <a:xfrm rot="5400000">
          <a:off x="6731505" y="-638648"/>
          <a:ext cx="838204" cy="6729984"/>
        </a:xfrm>
        <a:prstGeom prst="round2SameRect">
          <a:avLst/>
        </a:prstGeom>
        <a:solidFill>
          <a:schemeClr val="accent5">
            <a:tint val="40000"/>
            <a:alpha val="90000"/>
            <a:hueOff val="-4493175"/>
            <a:satOff val="-15221"/>
            <a:lumOff val="-19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Subservient, supportive, caring, altruism, concerning</a:t>
          </a:r>
          <a:r>
            <a:rPr lang="en-GB" sz="1500" kern="1200" dirty="0"/>
            <a:t>. </a:t>
          </a:r>
          <a:endParaRPr lang="en-US" sz="1500" kern="1200" dirty="0"/>
        </a:p>
      </dsp:txBody>
      <dsp:txXfrm rot="-5400000">
        <a:off x="3785615" y="2348160"/>
        <a:ext cx="6689066" cy="756368"/>
      </dsp:txXfrm>
    </dsp:sp>
    <dsp:sp modelId="{56A7A781-F3F1-4E94-B57D-4B6F2F654D73}">
      <dsp:nvSpPr>
        <dsp:cNvPr id="0" name=""/>
        <dsp:cNvSpPr/>
      </dsp:nvSpPr>
      <dsp:spPr>
        <a:xfrm>
          <a:off x="0" y="2202465"/>
          <a:ext cx="3785616" cy="1047755"/>
        </a:xfrm>
        <a:prstGeom prst="roundRect">
          <a:avLst/>
        </a:prstGeom>
        <a:solidFill>
          <a:schemeClr val="accent5">
            <a:hueOff val="-4505695"/>
            <a:satOff val="-11613"/>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GB" sz="5300" kern="1200" dirty="0"/>
            <a:t>Nurturing</a:t>
          </a:r>
          <a:endParaRPr lang="en-US" sz="5300" kern="1200" dirty="0"/>
        </a:p>
      </dsp:txBody>
      <dsp:txXfrm>
        <a:off x="51147" y="2253612"/>
        <a:ext cx="3683322" cy="945461"/>
      </dsp:txXfrm>
    </dsp:sp>
    <dsp:sp modelId="{C6F5E00B-BF87-4FC7-AE1C-D55871E227DB}">
      <dsp:nvSpPr>
        <dsp:cNvPr id="0" name=""/>
        <dsp:cNvSpPr/>
      </dsp:nvSpPr>
      <dsp:spPr>
        <a:xfrm rot="5400000">
          <a:off x="6731505" y="461495"/>
          <a:ext cx="838204" cy="6729984"/>
        </a:xfrm>
        <a:prstGeom prst="round2SameRect">
          <a:avLst/>
        </a:prstGeom>
        <a:solidFill>
          <a:schemeClr val="accent5">
            <a:tint val="40000"/>
            <a:alpha val="90000"/>
            <a:hueOff val="-6739762"/>
            <a:satOff val="-22832"/>
            <a:lumOff val="-29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Take things to heart</a:t>
          </a:r>
        </a:p>
        <a:p>
          <a:pPr marL="114300" lvl="1" indent="-114300" algn="l" defTabSz="666750">
            <a:lnSpc>
              <a:spcPct val="90000"/>
            </a:lnSpc>
            <a:spcBef>
              <a:spcPct val="0"/>
            </a:spcBef>
            <a:spcAft>
              <a:spcPct val="15000"/>
            </a:spcAft>
            <a:buChar char="•"/>
          </a:pPr>
          <a:r>
            <a:rPr lang="en-US" sz="1500" kern="1200"/>
            <a:t>Hurt by negative comments</a:t>
          </a:r>
        </a:p>
        <a:p>
          <a:pPr marL="114300" lvl="1" indent="-114300" algn="l" defTabSz="666750">
            <a:lnSpc>
              <a:spcPct val="90000"/>
            </a:lnSpc>
            <a:spcBef>
              <a:spcPct val="0"/>
            </a:spcBef>
            <a:spcAft>
              <a:spcPct val="15000"/>
            </a:spcAft>
            <a:buChar char="•"/>
          </a:pPr>
          <a:r>
            <a:rPr lang="en-US" sz="1500" kern="1200"/>
            <a:t>React when overburdened</a:t>
          </a:r>
        </a:p>
      </dsp:txBody>
      <dsp:txXfrm rot="-5400000">
        <a:off x="3785615" y="3448303"/>
        <a:ext cx="6689066" cy="756368"/>
      </dsp:txXfrm>
    </dsp:sp>
    <dsp:sp modelId="{A554C089-579A-42A6-8C12-BC0F8DE93ABA}">
      <dsp:nvSpPr>
        <dsp:cNvPr id="0" name=""/>
        <dsp:cNvSpPr/>
      </dsp:nvSpPr>
      <dsp:spPr>
        <a:xfrm>
          <a:off x="0" y="3302609"/>
          <a:ext cx="3785616" cy="1047755"/>
        </a:xfrm>
        <a:prstGeom prst="round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latin typeface="Calibri" panose="020F0502020204030204"/>
              <a:ea typeface="+mn-ea"/>
              <a:cs typeface="+mn-cs"/>
            </a:rPr>
            <a:t>Sensitive</a:t>
          </a:r>
        </a:p>
      </dsp:txBody>
      <dsp:txXfrm>
        <a:off x="51147" y="3353756"/>
        <a:ext cx="3683322" cy="94546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5BBEB-05E0-41C2-BBB4-4D65BBD40B4A}">
      <dsp:nvSpPr>
        <dsp:cNvPr id="0" name=""/>
        <dsp:cNvSpPr/>
      </dsp:nvSpPr>
      <dsp:spPr>
        <a:xfrm rot="16200000">
          <a:off x="551" y="275497"/>
          <a:ext cx="3463451" cy="3463451"/>
        </a:xfrm>
        <a:prstGeom prst="down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effectLst>
                <a:outerShdw blurRad="38100" dist="38100" dir="2700000" algn="tl">
                  <a:srgbClr val="000000">
                    <a:alpha val="43137"/>
                  </a:srgbClr>
                </a:outerShdw>
              </a:effectLst>
            </a:rPr>
            <a:t>Husband</a:t>
          </a:r>
        </a:p>
        <a:p>
          <a:pPr marL="0" lvl="0" indent="0" algn="ctr" defTabSz="1244600">
            <a:lnSpc>
              <a:spcPct val="90000"/>
            </a:lnSpc>
            <a:spcBef>
              <a:spcPct val="0"/>
            </a:spcBef>
            <a:spcAft>
              <a:spcPct val="35000"/>
            </a:spcAft>
            <a:buNone/>
          </a:pPr>
          <a:r>
            <a:rPr lang="en-GB" sz="2800" kern="1200" dirty="0"/>
            <a:t>Compassion &amp; Empathy</a:t>
          </a:r>
        </a:p>
      </dsp:txBody>
      <dsp:txXfrm rot="5400000">
        <a:off x="551" y="1141360"/>
        <a:ext cx="2857347" cy="1731725"/>
      </dsp:txXfrm>
    </dsp:sp>
    <dsp:sp modelId="{FB1C1160-9201-46A2-84FE-62F301D4C3C7}">
      <dsp:nvSpPr>
        <dsp:cNvPr id="0" name=""/>
        <dsp:cNvSpPr/>
      </dsp:nvSpPr>
      <dsp:spPr>
        <a:xfrm rot="5400000">
          <a:off x="3664789" y="275497"/>
          <a:ext cx="3463451" cy="3463451"/>
        </a:xfrm>
        <a:prstGeom prst="downArrow">
          <a:avLst>
            <a:gd name="adj1" fmla="val 50000"/>
            <a:gd name="adj2" fmla="val 35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t>Wife</a:t>
          </a:r>
          <a:endParaRPr lang="en-GB" sz="2800" b="0" kern="1200" dirty="0"/>
        </a:p>
        <a:p>
          <a:pPr marL="0" lvl="0" indent="0" algn="ctr" defTabSz="1244600">
            <a:lnSpc>
              <a:spcPct val="90000"/>
            </a:lnSpc>
            <a:spcBef>
              <a:spcPct val="0"/>
            </a:spcBef>
            <a:spcAft>
              <a:spcPct val="35000"/>
            </a:spcAft>
            <a:buNone/>
          </a:pPr>
          <a:r>
            <a:rPr lang="en-GB" sz="2800" b="0" kern="1200" dirty="0"/>
            <a:t>Respect &amp; Surrendering</a:t>
          </a:r>
          <a:endParaRPr lang="en-GB" sz="2800" b="1" kern="1200" dirty="0"/>
        </a:p>
      </dsp:txBody>
      <dsp:txXfrm rot="-5400000">
        <a:off x="4270893" y="1141360"/>
        <a:ext cx="2857347" cy="17317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B3354-EDEF-4231-AB97-9986910BBC96}">
      <dsp:nvSpPr>
        <dsp:cNvPr id="0" name=""/>
        <dsp:cNvSpPr/>
      </dsp:nvSpPr>
      <dsp:spPr>
        <a:xfrm>
          <a:off x="18706" y="1685100"/>
          <a:ext cx="6058586" cy="693799"/>
        </a:xfrm>
        <a:prstGeom prst="mathMinus">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ED4DBE5-9930-4799-8014-43FC2A7674B8}">
      <dsp:nvSpPr>
        <dsp:cNvPr id="0" name=""/>
        <dsp:cNvSpPr/>
      </dsp:nvSpPr>
      <dsp:spPr>
        <a:xfrm>
          <a:off x="731520" y="203200"/>
          <a:ext cx="1828800" cy="1625600"/>
        </a:xfrm>
        <a:prstGeom prst="downArrow">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BA3509-F323-4DD5-942A-EC4E1F9EB455}">
      <dsp:nvSpPr>
        <dsp:cNvPr id="0" name=""/>
        <dsp:cNvSpPr/>
      </dsp:nvSpPr>
      <dsp:spPr>
        <a:xfrm>
          <a:off x="2772187" y="0"/>
          <a:ext cx="2868104"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effectLst>
                <a:outerShdw blurRad="38100" dist="38100" dir="2700000" algn="tl">
                  <a:srgbClr val="000000">
                    <a:alpha val="43137"/>
                  </a:srgbClr>
                </a:outerShdw>
              </a:effectLst>
              <a:latin typeface="Calibri"/>
              <a:ea typeface="+mn-ea"/>
              <a:cs typeface="+mn-cs"/>
            </a:rPr>
            <a:t>Consideration</a:t>
          </a:r>
        </a:p>
      </dsp:txBody>
      <dsp:txXfrm>
        <a:off x="2772187" y="0"/>
        <a:ext cx="2868104" cy="1706880"/>
      </dsp:txXfrm>
    </dsp:sp>
    <dsp:sp modelId="{48DCACB2-C63E-42A2-AECD-1464E60B3AF0}">
      <dsp:nvSpPr>
        <dsp:cNvPr id="0" name=""/>
        <dsp:cNvSpPr/>
      </dsp:nvSpPr>
      <dsp:spPr>
        <a:xfrm>
          <a:off x="3535680" y="2235200"/>
          <a:ext cx="1828800" cy="1625600"/>
        </a:xfrm>
        <a:prstGeom prst="upArrow">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E3733E-CAE5-4BF6-96DD-CA549C77D001}">
      <dsp:nvSpPr>
        <dsp:cNvPr id="0" name=""/>
        <dsp:cNvSpPr/>
      </dsp:nvSpPr>
      <dsp:spPr>
        <a:xfrm>
          <a:off x="533278" y="2460676"/>
          <a:ext cx="2724082" cy="135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effectLst>
                <a:outerShdw blurRad="38100" dist="38100" dir="2700000" algn="tl">
                  <a:srgbClr val="000000">
                    <a:alpha val="43137"/>
                  </a:srgbClr>
                </a:outerShdw>
              </a:effectLst>
            </a:rPr>
            <a:t>Loyalty</a:t>
          </a:r>
        </a:p>
      </dsp:txBody>
      <dsp:txXfrm>
        <a:off x="533278" y="2460676"/>
        <a:ext cx="2724082" cy="13557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D9FE7-4752-405F-991E-A24368CE1CD5}">
      <dsp:nvSpPr>
        <dsp:cNvPr id="0" name=""/>
        <dsp:cNvSpPr/>
      </dsp:nvSpPr>
      <dsp:spPr>
        <a:xfrm>
          <a:off x="582645" y="1178"/>
          <a:ext cx="2174490" cy="130469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Overtalking</a:t>
          </a:r>
          <a:endParaRPr lang="en-US" sz="3200" kern="1200"/>
        </a:p>
      </dsp:txBody>
      <dsp:txXfrm>
        <a:off x="582645" y="1178"/>
        <a:ext cx="2174490" cy="1304694"/>
      </dsp:txXfrm>
    </dsp:sp>
    <dsp:sp modelId="{94098CBD-4632-4446-9C5B-C4624BC2FEF6}">
      <dsp:nvSpPr>
        <dsp:cNvPr id="0" name=""/>
        <dsp:cNvSpPr/>
      </dsp:nvSpPr>
      <dsp:spPr>
        <a:xfrm>
          <a:off x="2974584" y="1178"/>
          <a:ext cx="2174490" cy="1304694"/>
        </a:xfrm>
        <a:prstGeom prst="rect">
          <a:avLst/>
        </a:prstGeom>
        <a:solidFill>
          <a:schemeClr val="accent5">
            <a:hueOff val="-844818"/>
            <a:satOff val="-2177"/>
            <a:lumOff val="-1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Not listening</a:t>
          </a:r>
          <a:endParaRPr lang="en-US" sz="3200" kern="1200"/>
        </a:p>
      </dsp:txBody>
      <dsp:txXfrm>
        <a:off x="2974584" y="1178"/>
        <a:ext cx="2174490" cy="1304694"/>
      </dsp:txXfrm>
    </dsp:sp>
    <dsp:sp modelId="{A38BF486-325A-4D0C-8284-BAC156402FB0}">
      <dsp:nvSpPr>
        <dsp:cNvPr id="0" name=""/>
        <dsp:cNvSpPr/>
      </dsp:nvSpPr>
      <dsp:spPr>
        <a:xfrm>
          <a:off x="5366524" y="1178"/>
          <a:ext cx="2174490" cy="1304694"/>
        </a:xfrm>
        <a:prstGeom prst="rect">
          <a:avLst/>
        </a:prstGeom>
        <a:solidFill>
          <a:schemeClr val="accent5">
            <a:hueOff val="-1689636"/>
            <a:satOff val="-4355"/>
            <a:lumOff val="-29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Constant arguments </a:t>
          </a:r>
          <a:endParaRPr lang="en-US" sz="3200" kern="1200"/>
        </a:p>
      </dsp:txBody>
      <dsp:txXfrm>
        <a:off x="5366524" y="1178"/>
        <a:ext cx="2174490" cy="1304694"/>
      </dsp:txXfrm>
    </dsp:sp>
    <dsp:sp modelId="{7E94C30A-44AA-4221-B4BF-C1D6DDBC941B}">
      <dsp:nvSpPr>
        <dsp:cNvPr id="0" name=""/>
        <dsp:cNvSpPr/>
      </dsp:nvSpPr>
      <dsp:spPr>
        <a:xfrm>
          <a:off x="7758464" y="1178"/>
          <a:ext cx="2174490" cy="1304694"/>
        </a:xfrm>
        <a:prstGeom prst="rect">
          <a:avLst/>
        </a:prstGeom>
        <a:solidFill>
          <a:schemeClr val="accent5">
            <a:hueOff val="-2534453"/>
            <a:satOff val="-6532"/>
            <a:lumOff val="-4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Passive aggression</a:t>
          </a:r>
          <a:endParaRPr lang="en-US" sz="3200" kern="1200"/>
        </a:p>
      </dsp:txBody>
      <dsp:txXfrm>
        <a:off x="7758464" y="1178"/>
        <a:ext cx="2174490" cy="1304694"/>
      </dsp:txXfrm>
    </dsp:sp>
    <dsp:sp modelId="{9237E2F2-7376-4CE0-BA2D-4D6E522CDCD2}">
      <dsp:nvSpPr>
        <dsp:cNvPr id="0" name=""/>
        <dsp:cNvSpPr/>
      </dsp:nvSpPr>
      <dsp:spPr>
        <a:xfrm>
          <a:off x="582645" y="1523321"/>
          <a:ext cx="2174490" cy="1304694"/>
        </a:xfrm>
        <a:prstGeom prst="rect">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Active aggression</a:t>
          </a:r>
          <a:endParaRPr lang="en-US" sz="3200" kern="1200" dirty="0"/>
        </a:p>
      </dsp:txBody>
      <dsp:txXfrm>
        <a:off x="582645" y="1523321"/>
        <a:ext cx="2174490" cy="1304694"/>
      </dsp:txXfrm>
    </dsp:sp>
    <dsp:sp modelId="{3FD1BA6A-943F-477A-8C04-80D7BC544D73}">
      <dsp:nvSpPr>
        <dsp:cNvPr id="0" name=""/>
        <dsp:cNvSpPr/>
      </dsp:nvSpPr>
      <dsp:spPr>
        <a:xfrm>
          <a:off x="2974584" y="1523321"/>
          <a:ext cx="2174490" cy="1304694"/>
        </a:xfrm>
        <a:prstGeom prst="rect">
          <a:avLst/>
        </a:prstGeom>
        <a:solidFill>
          <a:schemeClr val="accent5">
            <a:hueOff val="-4224089"/>
            <a:satOff val="-10887"/>
            <a:lumOff val="-7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Neglect</a:t>
          </a:r>
          <a:endParaRPr lang="en-US" sz="3200" kern="1200"/>
        </a:p>
      </dsp:txBody>
      <dsp:txXfrm>
        <a:off x="2974584" y="1523321"/>
        <a:ext cx="2174490" cy="1304694"/>
      </dsp:txXfrm>
    </dsp:sp>
    <dsp:sp modelId="{CF60BC53-1F22-46C5-818B-FC373EB29111}">
      <dsp:nvSpPr>
        <dsp:cNvPr id="0" name=""/>
        <dsp:cNvSpPr/>
      </dsp:nvSpPr>
      <dsp:spPr>
        <a:xfrm>
          <a:off x="5366524" y="1523321"/>
          <a:ext cx="2174490" cy="1304694"/>
        </a:xfrm>
        <a:prstGeom prst="rect">
          <a:avLst/>
        </a:prstGeom>
        <a:solidFill>
          <a:schemeClr val="accent5">
            <a:hueOff val="-5068907"/>
            <a:satOff val="-13064"/>
            <a:lumOff val="-88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Excessive Quarrelling</a:t>
          </a:r>
          <a:endParaRPr lang="en-US" sz="3200" kern="1200"/>
        </a:p>
      </dsp:txBody>
      <dsp:txXfrm>
        <a:off x="5366524" y="1523321"/>
        <a:ext cx="2174490" cy="1304694"/>
      </dsp:txXfrm>
    </dsp:sp>
    <dsp:sp modelId="{0B565DD2-194A-44DC-A7D2-3D3A90B643A0}">
      <dsp:nvSpPr>
        <dsp:cNvPr id="0" name=""/>
        <dsp:cNvSpPr/>
      </dsp:nvSpPr>
      <dsp:spPr>
        <a:xfrm>
          <a:off x="7758464" y="1523321"/>
          <a:ext cx="2174490" cy="1304694"/>
        </a:xfrm>
        <a:prstGeom prst="rect">
          <a:avLst/>
        </a:prstGeom>
        <a:solidFill>
          <a:schemeClr val="accent5">
            <a:hueOff val="-5913725"/>
            <a:satOff val="-15242"/>
            <a:lumOff val="-102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Dishonesty </a:t>
          </a:r>
          <a:endParaRPr lang="en-US" sz="3200" kern="1200"/>
        </a:p>
      </dsp:txBody>
      <dsp:txXfrm>
        <a:off x="7758464" y="1523321"/>
        <a:ext cx="2174490" cy="1304694"/>
      </dsp:txXfrm>
    </dsp:sp>
    <dsp:sp modelId="{9EB1668C-079A-46A3-B172-578BED3950E3}">
      <dsp:nvSpPr>
        <dsp:cNvPr id="0" name=""/>
        <dsp:cNvSpPr/>
      </dsp:nvSpPr>
      <dsp:spPr>
        <a:xfrm>
          <a:off x="4170554" y="3045465"/>
          <a:ext cx="2174490" cy="1304694"/>
        </a:xfrm>
        <a:prstGeom prst="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Blame game</a:t>
          </a:r>
          <a:endParaRPr lang="en-US" sz="3200" kern="1200"/>
        </a:p>
      </dsp:txBody>
      <dsp:txXfrm>
        <a:off x="4170554" y="3045465"/>
        <a:ext cx="2174490" cy="13046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8ED4F-D8E5-46CB-8ED8-A096C09BDDBC}">
      <dsp:nvSpPr>
        <dsp:cNvPr id="0" name=""/>
        <dsp:cNvSpPr/>
      </dsp:nvSpPr>
      <dsp:spPr>
        <a:xfrm>
          <a:off x="542237" y="1138"/>
          <a:ext cx="959677" cy="959677"/>
        </a:xfrm>
        <a:prstGeom prst="ellipse">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D9C33CF-EC87-4607-96D9-6B861ADB2B69}">
      <dsp:nvSpPr>
        <dsp:cNvPr id="0" name=""/>
        <dsp:cNvSpPr/>
      </dsp:nvSpPr>
      <dsp:spPr>
        <a:xfrm>
          <a:off x="746758" y="205659"/>
          <a:ext cx="550634" cy="5506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6837D29-8D90-49EE-A974-222766BD92F3}">
      <dsp:nvSpPr>
        <dsp:cNvPr id="0" name=""/>
        <dsp:cNvSpPr/>
      </dsp:nvSpPr>
      <dsp:spPr>
        <a:xfrm>
          <a:off x="235454" y="1259732"/>
          <a:ext cx="1573242"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Understanding EACH OTHER’S TEMPERMENT</a:t>
          </a:r>
        </a:p>
      </dsp:txBody>
      <dsp:txXfrm>
        <a:off x="235454" y="1259732"/>
        <a:ext cx="1573242" cy="877574"/>
      </dsp:txXfrm>
    </dsp:sp>
    <dsp:sp modelId="{23AD7F11-AB9E-418E-AD8D-F1E21973E609}">
      <dsp:nvSpPr>
        <dsp:cNvPr id="0" name=""/>
        <dsp:cNvSpPr/>
      </dsp:nvSpPr>
      <dsp:spPr>
        <a:xfrm>
          <a:off x="2390796" y="1138"/>
          <a:ext cx="959677" cy="959677"/>
        </a:xfrm>
        <a:prstGeom prst="ellipse">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0BECD13-42EA-40F9-8C0E-13690BE94F79}">
      <dsp:nvSpPr>
        <dsp:cNvPr id="0" name=""/>
        <dsp:cNvSpPr/>
      </dsp:nvSpPr>
      <dsp:spPr>
        <a:xfrm>
          <a:off x="2595318" y="205659"/>
          <a:ext cx="550634" cy="5506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EE3D80-BE8C-49DB-B914-1C25F964D884}">
      <dsp:nvSpPr>
        <dsp:cNvPr id="0" name=""/>
        <dsp:cNvSpPr/>
      </dsp:nvSpPr>
      <dsp:spPr>
        <a:xfrm>
          <a:off x="2084014" y="1259732"/>
          <a:ext cx="1573242"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cap="all" dirty="0">
              <a:latin typeface="Calibri" panose="020F0502020204030204"/>
              <a:ea typeface="+mn-ea"/>
              <a:cs typeface="+mn-cs"/>
            </a:rPr>
            <a:t>Identifying needs</a:t>
          </a:r>
        </a:p>
      </dsp:txBody>
      <dsp:txXfrm>
        <a:off x="2084014" y="1259732"/>
        <a:ext cx="1573242" cy="877574"/>
      </dsp:txXfrm>
    </dsp:sp>
    <dsp:sp modelId="{B79730BA-2EAA-4FDA-B636-925FFC38C501}">
      <dsp:nvSpPr>
        <dsp:cNvPr id="0" name=""/>
        <dsp:cNvSpPr/>
      </dsp:nvSpPr>
      <dsp:spPr>
        <a:xfrm>
          <a:off x="4239356" y="1138"/>
          <a:ext cx="959677" cy="959677"/>
        </a:xfrm>
        <a:prstGeom prst="ellipse">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150850E-CEDB-49B0-83F8-530795DB577D}">
      <dsp:nvSpPr>
        <dsp:cNvPr id="0" name=""/>
        <dsp:cNvSpPr/>
      </dsp:nvSpPr>
      <dsp:spPr>
        <a:xfrm>
          <a:off x="4443877" y="205659"/>
          <a:ext cx="550634" cy="5506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609FAC6-131F-4798-BA45-29CCC5BE2469}">
      <dsp:nvSpPr>
        <dsp:cNvPr id="0" name=""/>
        <dsp:cNvSpPr/>
      </dsp:nvSpPr>
      <dsp:spPr>
        <a:xfrm>
          <a:off x="3932574" y="1259732"/>
          <a:ext cx="1573242"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cap="all">
              <a:latin typeface="Calibri" panose="020F0502020204030204"/>
              <a:ea typeface="+mn-ea"/>
              <a:cs typeface="+mn-cs"/>
            </a:rPr>
            <a:t>Respectful approach</a:t>
          </a:r>
          <a:endParaRPr lang="en-US" sz="1600" kern="1200" cap="all" dirty="0">
            <a:latin typeface="Calibri" panose="020F0502020204030204"/>
            <a:ea typeface="+mn-ea"/>
            <a:cs typeface="+mn-cs"/>
          </a:endParaRPr>
        </a:p>
      </dsp:txBody>
      <dsp:txXfrm>
        <a:off x="3932574" y="1259732"/>
        <a:ext cx="1573242" cy="877574"/>
      </dsp:txXfrm>
    </dsp:sp>
    <dsp:sp modelId="{D72ED8D0-A56C-4761-8988-54A308A6A13C}">
      <dsp:nvSpPr>
        <dsp:cNvPr id="0" name=""/>
        <dsp:cNvSpPr/>
      </dsp:nvSpPr>
      <dsp:spPr>
        <a:xfrm>
          <a:off x="6087915" y="1138"/>
          <a:ext cx="959677" cy="959677"/>
        </a:xfrm>
        <a:prstGeom prst="ellipse">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FAFEF56-E0CC-4042-8B9D-0934D9113BE5}">
      <dsp:nvSpPr>
        <dsp:cNvPr id="0" name=""/>
        <dsp:cNvSpPr/>
      </dsp:nvSpPr>
      <dsp:spPr>
        <a:xfrm>
          <a:off x="6292437" y="205659"/>
          <a:ext cx="550634" cy="5506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16B2A0-52A7-4AA3-9367-57B6AC5A9874}">
      <dsp:nvSpPr>
        <dsp:cNvPr id="0" name=""/>
        <dsp:cNvSpPr/>
      </dsp:nvSpPr>
      <dsp:spPr>
        <a:xfrm>
          <a:off x="5781133" y="1259732"/>
          <a:ext cx="1573242"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cap="all">
              <a:latin typeface="Calibri" panose="020F0502020204030204"/>
              <a:ea typeface="+mn-ea"/>
              <a:cs typeface="+mn-cs"/>
            </a:rPr>
            <a:t>Listening attentively </a:t>
          </a:r>
          <a:endParaRPr lang="en-US" sz="1600" kern="1200" cap="all" dirty="0">
            <a:latin typeface="Calibri" panose="020F0502020204030204"/>
            <a:ea typeface="+mn-ea"/>
            <a:cs typeface="+mn-cs"/>
          </a:endParaRPr>
        </a:p>
      </dsp:txBody>
      <dsp:txXfrm>
        <a:off x="5781133" y="1259732"/>
        <a:ext cx="1573242" cy="877574"/>
      </dsp:txXfrm>
    </dsp:sp>
    <dsp:sp modelId="{F7AC16BB-C84E-4BA5-9D99-21944ACAEA91}">
      <dsp:nvSpPr>
        <dsp:cNvPr id="0" name=""/>
        <dsp:cNvSpPr/>
      </dsp:nvSpPr>
      <dsp:spPr>
        <a:xfrm>
          <a:off x="7936475" y="1138"/>
          <a:ext cx="959677" cy="959677"/>
        </a:xfrm>
        <a:prstGeom prst="ellipse">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B28270A-D9E6-42BE-B031-776CC468E5A5}">
      <dsp:nvSpPr>
        <dsp:cNvPr id="0" name=""/>
        <dsp:cNvSpPr/>
      </dsp:nvSpPr>
      <dsp:spPr>
        <a:xfrm>
          <a:off x="8140996" y="205659"/>
          <a:ext cx="550634" cy="5506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D52694-67EA-4D2B-A7CD-F759A7C87164}">
      <dsp:nvSpPr>
        <dsp:cNvPr id="0" name=""/>
        <dsp:cNvSpPr/>
      </dsp:nvSpPr>
      <dsp:spPr>
        <a:xfrm>
          <a:off x="7629693" y="1259732"/>
          <a:ext cx="1573242"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cap="all">
              <a:latin typeface="Calibri" panose="020F0502020204030204"/>
              <a:ea typeface="+mn-ea"/>
              <a:cs typeface="+mn-cs"/>
            </a:rPr>
            <a:t>Clarity</a:t>
          </a:r>
          <a:endParaRPr lang="en-US" sz="1600" kern="1200" cap="all" dirty="0">
            <a:latin typeface="Calibri" panose="020F0502020204030204"/>
            <a:ea typeface="+mn-ea"/>
            <a:cs typeface="+mn-cs"/>
          </a:endParaRPr>
        </a:p>
      </dsp:txBody>
      <dsp:txXfrm>
        <a:off x="7629693" y="1259732"/>
        <a:ext cx="1573242" cy="877574"/>
      </dsp:txXfrm>
    </dsp:sp>
    <dsp:sp modelId="{E82C2E3C-6019-419F-B128-D98B30085BC2}">
      <dsp:nvSpPr>
        <dsp:cNvPr id="0" name=""/>
        <dsp:cNvSpPr/>
      </dsp:nvSpPr>
      <dsp:spPr>
        <a:xfrm>
          <a:off x="9785035" y="1138"/>
          <a:ext cx="959677" cy="959677"/>
        </a:xfrm>
        <a:prstGeom prst="ellipse">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5A7E0DF-0835-49EF-B3AE-B044E3B69268}">
      <dsp:nvSpPr>
        <dsp:cNvPr id="0" name=""/>
        <dsp:cNvSpPr/>
      </dsp:nvSpPr>
      <dsp:spPr>
        <a:xfrm>
          <a:off x="9989556" y="205659"/>
          <a:ext cx="550634" cy="5506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353B64-C493-4E14-A7CF-0C8EABF03B14}">
      <dsp:nvSpPr>
        <dsp:cNvPr id="0" name=""/>
        <dsp:cNvSpPr/>
      </dsp:nvSpPr>
      <dsp:spPr>
        <a:xfrm>
          <a:off x="9478252" y="1259732"/>
          <a:ext cx="1573242"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cap="all">
              <a:latin typeface="Calibri" panose="020F0502020204030204"/>
              <a:ea typeface="+mn-ea"/>
              <a:cs typeface="+mn-cs"/>
            </a:rPr>
            <a:t>Reciprocal</a:t>
          </a:r>
          <a:r>
            <a:rPr lang="en-US" sz="1100" kern="1200"/>
            <a:t> </a:t>
          </a:r>
          <a:endParaRPr lang="en-US" sz="1100" kern="1200" dirty="0"/>
        </a:p>
      </dsp:txBody>
      <dsp:txXfrm>
        <a:off x="9478252" y="1259732"/>
        <a:ext cx="1573242" cy="877574"/>
      </dsp:txXfrm>
    </dsp:sp>
    <dsp:sp modelId="{EA64E23F-2AB8-4A33-AE32-074C8D07D9B8}">
      <dsp:nvSpPr>
        <dsp:cNvPr id="0" name=""/>
        <dsp:cNvSpPr/>
      </dsp:nvSpPr>
      <dsp:spPr>
        <a:xfrm>
          <a:off x="3594507" y="2530616"/>
          <a:ext cx="959677" cy="959677"/>
        </a:xfrm>
        <a:prstGeom prst="ellipse">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2F7D309-07B4-4D9F-937E-B909BF5AB014}">
      <dsp:nvSpPr>
        <dsp:cNvPr id="0" name=""/>
        <dsp:cNvSpPr/>
      </dsp:nvSpPr>
      <dsp:spPr>
        <a:xfrm>
          <a:off x="3799029" y="2735138"/>
          <a:ext cx="550634" cy="5506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8699A1E-8A14-4FE7-86FD-F9963EEAD677}">
      <dsp:nvSpPr>
        <dsp:cNvPr id="0" name=""/>
        <dsp:cNvSpPr/>
      </dsp:nvSpPr>
      <dsp:spPr>
        <a:xfrm>
          <a:off x="3287725" y="3789210"/>
          <a:ext cx="1573242"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cap="all">
              <a:latin typeface="Calibri" panose="020F0502020204030204"/>
              <a:ea typeface="+mn-ea"/>
              <a:cs typeface="+mn-cs"/>
            </a:rPr>
            <a:t>Positive engagement </a:t>
          </a:r>
          <a:endParaRPr lang="en-US" sz="1600" kern="1200" cap="all" dirty="0">
            <a:latin typeface="Calibri" panose="020F0502020204030204"/>
            <a:ea typeface="+mn-ea"/>
            <a:cs typeface="+mn-cs"/>
          </a:endParaRPr>
        </a:p>
      </dsp:txBody>
      <dsp:txXfrm>
        <a:off x="3287725" y="3789210"/>
        <a:ext cx="1573242" cy="877574"/>
      </dsp:txXfrm>
    </dsp:sp>
    <dsp:sp modelId="{194645FF-7227-45B8-A850-E115C8EA7B20}">
      <dsp:nvSpPr>
        <dsp:cNvPr id="0" name=""/>
        <dsp:cNvSpPr/>
      </dsp:nvSpPr>
      <dsp:spPr>
        <a:xfrm>
          <a:off x="7575099" y="2438439"/>
          <a:ext cx="959677" cy="959677"/>
        </a:xfrm>
        <a:prstGeom prst="ellipse">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A40DCB7-D702-4416-9750-B3BA332EDAAB}">
      <dsp:nvSpPr>
        <dsp:cNvPr id="0" name=""/>
        <dsp:cNvSpPr/>
      </dsp:nvSpPr>
      <dsp:spPr>
        <a:xfrm>
          <a:off x="7785769" y="2661391"/>
          <a:ext cx="550634" cy="5506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4C0099-A126-4039-AA2C-1998993F7363}">
      <dsp:nvSpPr>
        <dsp:cNvPr id="0" name=""/>
        <dsp:cNvSpPr/>
      </dsp:nvSpPr>
      <dsp:spPr>
        <a:xfrm>
          <a:off x="6623471" y="3715757"/>
          <a:ext cx="2862938" cy="87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Remember! Good Communication goes a long way.  It requires minimal effort but bears infinite results. </a:t>
          </a:r>
          <a:endParaRPr lang="en-US" sz="1600" kern="1200" dirty="0"/>
        </a:p>
      </dsp:txBody>
      <dsp:txXfrm>
        <a:off x="6623471" y="3715757"/>
        <a:ext cx="2862938" cy="87757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BD5DF-58FA-4CCA-8B82-0B0B71C7F649}">
      <dsp:nvSpPr>
        <dsp:cNvPr id="0" name=""/>
        <dsp:cNvSpPr/>
      </dsp:nvSpPr>
      <dsp:spPr>
        <a:xfrm>
          <a:off x="1953578" y="318275"/>
          <a:ext cx="4113096" cy="4113096"/>
        </a:xfrm>
        <a:prstGeom prst="pie">
          <a:avLst>
            <a:gd name="adj1" fmla="val 16200000"/>
            <a:gd name="adj2" fmla="val 180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Positive Language  </a:t>
          </a:r>
          <a:endParaRPr lang="en-GB" sz="1800" kern="1200" dirty="0"/>
        </a:p>
      </dsp:txBody>
      <dsp:txXfrm>
        <a:off x="4121278" y="1189860"/>
        <a:ext cx="1468963" cy="1224136"/>
      </dsp:txXfrm>
    </dsp:sp>
    <dsp:sp modelId="{1D528873-843D-4880-9B07-70F20E5A230C}">
      <dsp:nvSpPr>
        <dsp:cNvPr id="0" name=""/>
        <dsp:cNvSpPr/>
      </dsp:nvSpPr>
      <dsp:spPr>
        <a:xfrm>
          <a:off x="1868868" y="465171"/>
          <a:ext cx="4113096" cy="4113096"/>
        </a:xfrm>
        <a:prstGeom prst="pie">
          <a:avLst>
            <a:gd name="adj1" fmla="val 1800000"/>
            <a:gd name="adj2" fmla="val 9000000"/>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Compassion and Respect</a:t>
          </a:r>
          <a:endParaRPr lang="en-GB" sz="1800" kern="1200" dirty="0"/>
        </a:p>
      </dsp:txBody>
      <dsp:txXfrm>
        <a:off x="2848177" y="3133788"/>
        <a:ext cx="2203444" cy="1077239"/>
      </dsp:txXfrm>
    </dsp:sp>
    <dsp:sp modelId="{62668C3C-15F5-4E0E-8E2C-2C7CF2266122}">
      <dsp:nvSpPr>
        <dsp:cNvPr id="0" name=""/>
        <dsp:cNvSpPr/>
      </dsp:nvSpPr>
      <dsp:spPr>
        <a:xfrm>
          <a:off x="1784158" y="318275"/>
          <a:ext cx="4113096" cy="4113096"/>
        </a:xfrm>
        <a:prstGeom prst="pie">
          <a:avLst>
            <a:gd name="adj1" fmla="val 9000000"/>
            <a:gd name="adj2" fmla="val 1620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Mutual Understanding  </a:t>
          </a:r>
          <a:endParaRPr lang="en-GB" sz="1800" kern="1200" dirty="0"/>
        </a:p>
      </dsp:txBody>
      <dsp:txXfrm>
        <a:off x="2260592" y="1189860"/>
        <a:ext cx="1468963" cy="1224136"/>
      </dsp:txXfrm>
    </dsp:sp>
    <dsp:sp modelId="{928B0849-6F43-4413-962C-C9D09C2AC424}">
      <dsp:nvSpPr>
        <dsp:cNvPr id="0" name=""/>
        <dsp:cNvSpPr/>
      </dsp:nvSpPr>
      <dsp:spPr>
        <a:xfrm>
          <a:off x="1699297" y="63655"/>
          <a:ext cx="4622337" cy="4622337"/>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19D715C-BC47-417C-9FDB-4931E1D9E4DC}">
      <dsp:nvSpPr>
        <dsp:cNvPr id="0" name=""/>
        <dsp:cNvSpPr/>
      </dsp:nvSpPr>
      <dsp:spPr>
        <a:xfrm>
          <a:off x="1614248" y="210291"/>
          <a:ext cx="4622337" cy="4622337"/>
        </a:xfrm>
        <a:prstGeom prst="circularArrow">
          <a:avLst>
            <a:gd name="adj1" fmla="val 5085"/>
            <a:gd name="adj2" fmla="val 327528"/>
            <a:gd name="adj3" fmla="val 8671970"/>
            <a:gd name="adj4" fmla="val 1800502"/>
            <a:gd name="adj5" fmla="val 5932"/>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E6F4901-1E6E-4D98-B097-F6F6192E735A}">
      <dsp:nvSpPr>
        <dsp:cNvPr id="0" name=""/>
        <dsp:cNvSpPr/>
      </dsp:nvSpPr>
      <dsp:spPr>
        <a:xfrm>
          <a:off x="1529198" y="63655"/>
          <a:ext cx="4622337" cy="4622337"/>
        </a:xfrm>
        <a:prstGeom prst="circularArrow">
          <a:avLst>
            <a:gd name="adj1" fmla="val 5085"/>
            <a:gd name="adj2" fmla="val 327528"/>
            <a:gd name="adj3" fmla="val 15873039"/>
            <a:gd name="adj4" fmla="val 9000000"/>
            <a:gd name="adj5" fmla="val 5932"/>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B4D39-2903-4FB0-87E7-B8521D28485D}">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36659-14CC-41F1-A9DC-6D987413B32A}">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What are the relationship goals in Islam?</a:t>
          </a:r>
        </a:p>
      </dsp:txBody>
      <dsp:txXfrm>
        <a:off x="0" y="2124"/>
        <a:ext cx="10515600" cy="1449029"/>
      </dsp:txXfrm>
    </dsp:sp>
    <dsp:sp modelId="{1304B145-7312-45AF-A541-1B0845D843B8}">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383DF7-7BA4-43C5-8838-5B849705EE4C}">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What common misconceptions exist about Marriage?</a:t>
          </a:r>
        </a:p>
      </dsp:txBody>
      <dsp:txXfrm>
        <a:off x="0" y="1451154"/>
        <a:ext cx="10515600" cy="1449029"/>
      </dsp:txXfrm>
    </dsp:sp>
    <dsp:sp modelId="{3F95E1C6-8B48-42AB-AE0B-621380A8640F}">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59EEB-8F6E-4239-A2E0-D72329EF414D}">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Should Financial stability be the primary goal in a Marriage? </a:t>
          </a:r>
        </a:p>
      </dsp:txBody>
      <dsp:txXfrm>
        <a:off x="0" y="2900183"/>
        <a:ext cx="10515600" cy="144902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BD5DF-58FA-4CCA-8B82-0B0B71C7F649}">
      <dsp:nvSpPr>
        <dsp:cNvPr id="0" name=""/>
        <dsp:cNvSpPr/>
      </dsp:nvSpPr>
      <dsp:spPr>
        <a:xfrm>
          <a:off x="1953578" y="318275"/>
          <a:ext cx="4113096" cy="4113096"/>
        </a:xfrm>
        <a:prstGeom prst="pie">
          <a:avLst>
            <a:gd name="adj1" fmla="val 16200000"/>
            <a:gd name="adj2" fmla="val 180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kern="1200" dirty="0">
              <a:latin typeface="Calibri Light" panose="020F0302020204030204"/>
            </a:rPr>
            <a:t>Negative Language</a:t>
          </a:r>
          <a:r>
            <a:rPr lang="en-US" sz="2500" kern="1200" dirty="0"/>
            <a:t>  </a:t>
          </a:r>
          <a:endParaRPr lang="en-GB" sz="2500" kern="1200" dirty="0"/>
        </a:p>
      </dsp:txBody>
      <dsp:txXfrm>
        <a:off x="4121278" y="1189860"/>
        <a:ext cx="1468963" cy="1224136"/>
      </dsp:txXfrm>
    </dsp:sp>
    <dsp:sp modelId="{1D528873-843D-4880-9B07-70F20E5A230C}">
      <dsp:nvSpPr>
        <dsp:cNvPr id="0" name=""/>
        <dsp:cNvSpPr/>
      </dsp:nvSpPr>
      <dsp:spPr>
        <a:xfrm>
          <a:off x="1868868" y="465171"/>
          <a:ext cx="4113096" cy="4113096"/>
        </a:xfrm>
        <a:prstGeom prst="pie">
          <a:avLst>
            <a:gd name="adj1" fmla="val 1800000"/>
            <a:gd name="adj2" fmla="val 9000000"/>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kern="1200" dirty="0">
              <a:latin typeface="Calibri Light" panose="020F0302020204030204"/>
            </a:rPr>
            <a:t>Disrespect </a:t>
          </a:r>
          <a:endParaRPr lang="en-GB" sz="2500" kern="1200" dirty="0">
            <a:latin typeface="Calibri Light" panose="020F0302020204030204"/>
          </a:endParaRPr>
        </a:p>
      </dsp:txBody>
      <dsp:txXfrm>
        <a:off x="2848177" y="3133788"/>
        <a:ext cx="2203444" cy="1077239"/>
      </dsp:txXfrm>
    </dsp:sp>
    <dsp:sp modelId="{82EBFBA5-FA34-4FE9-B30A-954E23A11C2D}">
      <dsp:nvSpPr>
        <dsp:cNvPr id="0" name=""/>
        <dsp:cNvSpPr/>
      </dsp:nvSpPr>
      <dsp:spPr>
        <a:xfrm>
          <a:off x="1784158" y="318275"/>
          <a:ext cx="4113096" cy="4113096"/>
        </a:xfrm>
        <a:prstGeom prst="pie">
          <a:avLst>
            <a:gd name="adj1" fmla="val 9000000"/>
            <a:gd name="adj2" fmla="val 1620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bri Light" panose="020F0302020204030204"/>
            </a:rPr>
            <a:t>Aggression</a:t>
          </a:r>
          <a:endParaRPr lang="en-US" sz="2500" kern="1200" dirty="0"/>
        </a:p>
      </dsp:txBody>
      <dsp:txXfrm>
        <a:off x="2260592" y="1189860"/>
        <a:ext cx="1468963" cy="1224136"/>
      </dsp:txXfrm>
    </dsp:sp>
    <dsp:sp modelId="{928B0849-6F43-4413-962C-C9D09C2AC424}">
      <dsp:nvSpPr>
        <dsp:cNvPr id="0" name=""/>
        <dsp:cNvSpPr/>
      </dsp:nvSpPr>
      <dsp:spPr>
        <a:xfrm>
          <a:off x="1699297" y="63655"/>
          <a:ext cx="4622337" cy="4622337"/>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843188E-064F-42C3-A354-8EBEF51B7528}">
      <dsp:nvSpPr>
        <dsp:cNvPr id="0" name=""/>
        <dsp:cNvSpPr/>
      </dsp:nvSpPr>
      <dsp:spPr>
        <a:xfrm>
          <a:off x="1614248" y="210291"/>
          <a:ext cx="4622337" cy="4622337"/>
        </a:xfrm>
        <a:prstGeom prst="circularArrow">
          <a:avLst>
            <a:gd name="adj1" fmla="val 5085"/>
            <a:gd name="adj2" fmla="val 327528"/>
            <a:gd name="adj3" fmla="val 8671970"/>
            <a:gd name="adj4" fmla="val 1800502"/>
            <a:gd name="adj5" fmla="val 5932"/>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A822F4C-022B-4C02-83CE-8D3A128B62E2}">
      <dsp:nvSpPr>
        <dsp:cNvPr id="0" name=""/>
        <dsp:cNvSpPr/>
      </dsp:nvSpPr>
      <dsp:spPr>
        <a:xfrm>
          <a:off x="1529198" y="63655"/>
          <a:ext cx="4622337" cy="4622337"/>
        </a:xfrm>
        <a:prstGeom prst="circularArrow">
          <a:avLst>
            <a:gd name="adj1" fmla="val 5085"/>
            <a:gd name="adj2" fmla="val 327528"/>
            <a:gd name="adj3" fmla="val 15873039"/>
            <a:gd name="adj4" fmla="val 9000000"/>
            <a:gd name="adj5" fmla="val 5932"/>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2B03D-2C16-493A-B9B1-4B0F4BB56896}">
      <dsp:nvSpPr>
        <dsp:cNvPr id="0" name=""/>
        <dsp:cNvSpPr/>
      </dsp:nvSpPr>
      <dsp:spPr>
        <a:xfrm>
          <a:off x="134291" y="612"/>
          <a:ext cx="4332795" cy="27513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6C6E8-0095-4155-81E3-4597C161574C}">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What are the common causes of Conflict?</a:t>
          </a:r>
          <a:endParaRPr lang="en-US" sz="3900" kern="1200"/>
        </a:p>
      </dsp:txBody>
      <dsp:txXfrm>
        <a:off x="696297" y="538547"/>
        <a:ext cx="4171627" cy="2590157"/>
      </dsp:txXfrm>
    </dsp:sp>
    <dsp:sp modelId="{6C3D996A-B4C5-4221-A7FB-5A9B7CDDEECF}">
      <dsp:nvSpPr>
        <dsp:cNvPr id="0" name=""/>
        <dsp:cNvSpPr/>
      </dsp:nvSpPr>
      <dsp:spPr>
        <a:xfrm>
          <a:off x="5429930" y="612"/>
          <a:ext cx="4332795" cy="27513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A1AF6-3351-424F-8718-FA53CF71002A}">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Depict one example of the Prophet (saw) managing conflict?</a:t>
          </a:r>
          <a:endParaRPr lang="en-US" sz="3900" kern="1200" dirty="0"/>
        </a:p>
      </dsp:txBody>
      <dsp:txXfrm>
        <a:off x="5991936" y="538547"/>
        <a:ext cx="4171627" cy="259015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0B2D4-1F26-4D87-AF61-E4ECD39C2593}">
      <dsp:nvSpPr>
        <dsp:cNvPr id="0" name=""/>
        <dsp:cNvSpPr/>
      </dsp:nvSpPr>
      <dsp:spPr>
        <a:xfrm>
          <a:off x="0" y="39687"/>
          <a:ext cx="3286125" cy="1971675"/>
        </a:xfrm>
        <a:prstGeom prst="rect">
          <a:avLst/>
        </a:prstGeom>
        <a:solidFill>
          <a:schemeClr val="accent6">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Ego</a:t>
          </a:r>
        </a:p>
      </dsp:txBody>
      <dsp:txXfrm>
        <a:off x="0" y="39687"/>
        <a:ext cx="3286125" cy="1971675"/>
      </dsp:txXfrm>
    </dsp:sp>
    <dsp:sp modelId="{8CE393D6-7A89-49C2-808D-6AD33330B81A}">
      <dsp:nvSpPr>
        <dsp:cNvPr id="0" name=""/>
        <dsp:cNvSpPr/>
      </dsp:nvSpPr>
      <dsp:spPr>
        <a:xfrm>
          <a:off x="3614737" y="39687"/>
          <a:ext cx="3286125" cy="1971675"/>
        </a:xfrm>
        <a:prstGeom prst="rect">
          <a:avLst/>
        </a:prstGeom>
        <a:solidFill>
          <a:schemeClr val="accent6">
            <a:shade val="50000"/>
            <a:hueOff val="122808"/>
            <a:satOff val="-5368"/>
            <a:lumOff val="146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Arrogance</a:t>
          </a:r>
        </a:p>
      </dsp:txBody>
      <dsp:txXfrm>
        <a:off x="3614737" y="39687"/>
        <a:ext cx="3286125" cy="1971675"/>
      </dsp:txXfrm>
    </dsp:sp>
    <dsp:sp modelId="{347BDA70-8683-4341-A543-573E3110634D}">
      <dsp:nvSpPr>
        <dsp:cNvPr id="0" name=""/>
        <dsp:cNvSpPr/>
      </dsp:nvSpPr>
      <dsp:spPr>
        <a:xfrm>
          <a:off x="7229475" y="39687"/>
          <a:ext cx="3286125" cy="1971675"/>
        </a:xfrm>
        <a:prstGeom prst="rect">
          <a:avLst/>
        </a:prstGeom>
        <a:solidFill>
          <a:schemeClr val="accent6">
            <a:shade val="50000"/>
            <a:hueOff val="245616"/>
            <a:satOff val="-10737"/>
            <a:lumOff val="29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Jealousy</a:t>
          </a:r>
        </a:p>
      </dsp:txBody>
      <dsp:txXfrm>
        <a:off x="7229475" y="39687"/>
        <a:ext cx="3286125" cy="1971675"/>
      </dsp:txXfrm>
    </dsp:sp>
    <dsp:sp modelId="{52AF5BB9-2DFF-4436-B172-CE7085C82C20}">
      <dsp:nvSpPr>
        <dsp:cNvPr id="0" name=""/>
        <dsp:cNvSpPr/>
      </dsp:nvSpPr>
      <dsp:spPr>
        <a:xfrm>
          <a:off x="0" y="2339975"/>
          <a:ext cx="3286125" cy="1971675"/>
        </a:xfrm>
        <a:prstGeom prst="rect">
          <a:avLst/>
        </a:prstGeom>
        <a:solidFill>
          <a:schemeClr val="accent6">
            <a:shade val="50000"/>
            <a:hueOff val="368424"/>
            <a:satOff val="-16105"/>
            <a:lumOff val="43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Quarrelling </a:t>
          </a:r>
        </a:p>
      </dsp:txBody>
      <dsp:txXfrm>
        <a:off x="0" y="2339975"/>
        <a:ext cx="3286125" cy="1971675"/>
      </dsp:txXfrm>
    </dsp:sp>
    <dsp:sp modelId="{CD949B9F-6DAC-4CD8-8C09-50F445CA0357}">
      <dsp:nvSpPr>
        <dsp:cNvPr id="0" name=""/>
        <dsp:cNvSpPr/>
      </dsp:nvSpPr>
      <dsp:spPr>
        <a:xfrm>
          <a:off x="3614737" y="2339975"/>
          <a:ext cx="3286125" cy="1971675"/>
        </a:xfrm>
        <a:prstGeom prst="rect">
          <a:avLst/>
        </a:prstGeom>
        <a:solidFill>
          <a:schemeClr val="accent6">
            <a:shade val="50000"/>
            <a:hueOff val="245616"/>
            <a:satOff val="-10737"/>
            <a:lumOff val="29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Selfishness</a:t>
          </a:r>
        </a:p>
      </dsp:txBody>
      <dsp:txXfrm>
        <a:off x="3614737" y="2339975"/>
        <a:ext cx="3286125" cy="1971675"/>
      </dsp:txXfrm>
    </dsp:sp>
    <dsp:sp modelId="{CA171262-3971-401E-9AC8-510B7921A929}">
      <dsp:nvSpPr>
        <dsp:cNvPr id="0" name=""/>
        <dsp:cNvSpPr/>
      </dsp:nvSpPr>
      <dsp:spPr>
        <a:xfrm>
          <a:off x="7229475" y="2339975"/>
          <a:ext cx="3286125" cy="1971675"/>
        </a:xfrm>
        <a:prstGeom prst="rect">
          <a:avLst/>
        </a:prstGeom>
        <a:solidFill>
          <a:schemeClr val="accent6">
            <a:shade val="50000"/>
            <a:hueOff val="122808"/>
            <a:satOff val="-5368"/>
            <a:lumOff val="146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Injustice</a:t>
          </a:r>
        </a:p>
      </dsp:txBody>
      <dsp:txXfrm>
        <a:off x="7229475" y="2339975"/>
        <a:ext cx="3286125" cy="197167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72683-21E8-413A-92F4-B3AA17F04190}">
      <dsp:nvSpPr>
        <dsp:cNvPr id="0" name=""/>
        <dsp:cNvSpPr/>
      </dsp:nvSpPr>
      <dsp:spPr>
        <a:xfrm>
          <a:off x="4334494" y="981"/>
          <a:ext cx="1333314" cy="1333314"/>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Anger</a:t>
          </a:r>
          <a:endParaRPr lang="en-US" sz="1100" kern="1200" dirty="0">
            <a:latin typeface="Calibri Light" panose="020F0302020204030204"/>
          </a:endParaRPr>
        </a:p>
      </dsp:txBody>
      <dsp:txXfrm>
        <a:off x="4529753" y="196240"/>
        <a:ext cx="942796" cy="942796"/>
      </dsp:txXfrm>
    </dsp:sp>
    <dsp:sp modelId="{DD30B012-5825-4A77-BB09-D5D61E198606}">
      <dsp:nvSpPr>
        <dsp:cNvPr id="0" name=""/>
        <dsp:cNvSpPr/>
      </dsp:nvSpPr>
      <dsp:spPr>
        <a:xfrm rot="1800000">
          <a:off x="5682194" y="938189"/>
          <a:ext cx="354540" cy="449993"/>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89319" y="1001598"/>
        <a:ext cx="248178" cy="269995"/>
      </dsp:txXfrm>
    </dsp:sp>
    <dsp:sp modelId="{122E26B6-5EC0-4818-BB81-C9E2893BF04C}">
      <dsp:nvSpPr>
        <dsp:cNvPr id="0" name=""/>
        <dsp:cNvSpPr/>
      </dsp:nvSpPr>
      <dsp:spPr>
        <a:xfrm>
          <a:off x="6068500" y="1002110"/>
          <a:ext cx="1333314" cy="1333314"/>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 </a:t>
          </a:r>
          <a:r>
            <a:rPr lang="en-US" sz="1800" kern="1200" dirty="0">
              <a:solidFill>
                <a:prstClr val="white"/>
              </a:solidFill>
              <a:latin typeface="Calibri Light" panose="020F0302020204030204"/>
              <a:ea typeface="+mn-ea"/>
              <a:cs typeface="+mn-cs"/>
            </a:rPr>
            <a:t>Yelling/</a:t>
          </a:r>
        </a:p>
        <a:p>
          <a:pPr marL="0" lvl="0" indent="0" algn="ctr" defTabSz="488950" rtl="0">
            <a:lnSpc>
              <a:spcPct val="90000"/>
            </a:lnSpc>
            <a:spcBef>
              <a:spcPct val="0"/>
            </a:spcBef>
            <a:spcAft>
              <a:spcPct val="35000"/>
            </a:spcAft>
            <a:buNone/>
          </a:pPr>
          <a:r>
            <a:rPr lang="en-US" sz="1800" kern="1200" dirty="0">
              <a:solidFill>
                <a:prstClr val="white"/>
              </a:solidFill>
              <a:latin typeface="Calibri Light" panose="020F0302020204030204"/>
              <a:ea typeface="+mn-ea"/>
              <a:cs typeface="+mn-cs"/>
            </a:rPr>
            <a:t>blaming</a:t>
          </a:r>
          <a:endParaRPr lang="en-US" sz="2000" kern="1200" dirty="0">
            <a:solidFill>
              <a:prstClr val="white"/>
            </a:solidFill>
            <a:latin typeface="Calibri Light" panose="020F0302020204030204"/>
            <a:ea typeface="+mn-ea"/>
            <a:cs typeface="+mn-cs"/>
          </a:endParaRPr>
        </a:p>
      </dsp:txBody>
      <dsp:txXfrm>
        <a:off x="6263759" y="1197369"/>
        <a:ext cx="942796" cy="942796"/>
      </dsp:txXfrm>
    </dsp:sp>
    <dsp:sp modelId="{14079E5F-D6F5-4591-B70F-D621CD33422F}">
      <dsp:nvSpPr>
        <dsp:cNvPr id="0" name=""/>
        <dsp:cNvSpPr/>
      </dsp:nvSpPr>
      <dsp:spPr>
        <a:xfrm rot="5400000">
          <a:off x="6557888" y="2434866"/>
          <a:ext cx="354540" cy="449993"/>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611069" y="2471684"/>
        <a:ext cx="248178" cy="269995"/>
      </dsp:txXfrm>
    </dsp:sp>
    <dsp:sp modelId="{3B1A6F83-9623-48A0-B21B-433E98475B1A}">
      <dsp:nvSpPr>
        <dsp:cNvPr id="0" name=""/>
        <dsp:cNvSpPr/>
      </dsp:nvSpPr>
      <dsp:spPr>
        <a:xfrm>
          <a:off x="6068500" y="3004369"/>
          <a:ext cx="1333314" cy="1333314"/>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bri Light" panose="020F0302020204030204"/>
            </a:rPr>
            <a:t>Ignored</a:t>
          </a:r>
          <a:endParaRPr lang="en-US" sz="1700" kern="1200" dirty="0"/>
        </a:p>
      </dsp:txBody>
      <dsp:txXfrm>
        <a:off x="6263759" y="3199628"/>
        <a:ext cx="942796" cy="942796"/>
      </dsp:txXfrm>
    </dsp:sp>
    <dsp:sp modelId="{79143678-6280-4AC3-87E7-E8E9944534F1}">
      <dsp:nvSpPr>
        <dsp:cNvPr id="0" name=""/>
        <dsp:cNvSpPr/>
      </dsp:nvSpPr>
      <dsp:spPr>
        <a:xfrm rot="9000000">
          <a:off x="5699574" y="3941577"/>
          <a:ext cx="354540" cy="449993"/>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5798811" y="4004986"/>
        <a:ext cx="248178" cy="269995"/>
      </dsp:txXfrm>
    </dsp:sp>
    <dsp:sp modelId="{0B0DD15C-DBCF-4552-AF85-EF5CB17F5749}">
      <dsp:nvSpPr>
        <dsp:cNvPr id="0" name=""/>
        <dsp:cNvSpPr/>
      </dsp:nvSpPr>
      <dsp:spPr>
        <a:xfrm>
          <a:off x="4334494" y="4005498"/>
          <a:ext cx="1333314" cy="1333314"/>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Light" panose="020F0302020204030204"/>
            </a:rPr>
            <a:t>Shut down</a:t>
          </a:r>
          <a:endParaRPr lang="en-US" sz="1700" kern="1200" dirty="0"/>
        </a:p>
      </dsp:txBody>
      <dsp:txXfrm>
        <a:off x="4529753" y="4200757"/>
        <a:ext cx="942796" cy="942796"/>
      </dsp:txXfrm>
    </dsp:sp>
    <dsp:sp modelId="{4B57A832-AE1A-471A-A93B-669AAC1BF97F}">
      <dsp:nvSpPr>
        <dsp:cNvPr id="0" name=""/>
        <dsp:cNvSpPr/>
      </dsp:nvSpPr>
      <dsp:spPr>
        <a:xfrm rot="12600000">
          <a:off x="3965567" y="3951611"/>
          <a:ext cx="354540" cy="449993"/>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064804" y="4068201"/>
        <a:ext cx="248178" cy="269995"/>
      </dsp:txXfrm>
    </dsp:sp>
    <dsp:sp modelId="{51D4C1CC-864E-4D1D-A552-8FCDEC0540EE}">
      <dsp:nvSpPr>
        <dsp:cNvPr id="0" name=""/>
        <dsp:cNvSpPr/>
      </dsp:nvSpPr>
      <dsp:spPr>
        <a:xfrm>
          <a:off x="2600487" y="3004369"/>
          <a:ext cx="1333314" cy="1333314"/>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Light" panose="020F0302020204030204"/>
            </a:rPr>
            <a:t>No resolution</a:t>
          </a:r>
          <a:endParaRPr lang="en-US" sz="1700" kern="1200" dirty="0"/>
        </a:p>
      </dsp:txBody>
      <dsp:txXfrm>
        <a:off x="2795746" y="3199628"/>
        <a:ext cx="942796" cy="942796"/>
      </dsp:txXfrm>
    </dsp:sp>
    <dsp:sp modelId="{FE59F80E-D1EF-467D-8ABF-158F8394328B}">
      <dsp:nvSpPr>
        <dsp:cNvPr id="0" name=""/>
        <dsp:cNvSpPr/>
      </dsp:nvSpPr>
      <dsp:spPr>
        <a:xfrm rot="16200000">
          <a:off x="3089874" y="2454934"/>
          <a:ext cx="354540" cy="449993"/>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43055" y="2598114"/>
        <a:ext cx="248178" cy="269995"/>
      </dsp:txXfrm>
    </dsp:sp>
    <dsp:sp modelId="{07CFEF8F-27DD-4B98-BCB8-629C73979046}">
      <dsp:nvSpPr>
        <dsp:cNvPr id="0" name=""/>
        <dsp:cNvSpPr/>
      </dsp:nvSpPr>
      <dsp:spPr>
        <a:xfrm>
          <a:off x="2600487" y="1002110"/>
          <a:ext cx="1333314" cy="1333314"/>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bri Light" panose="020F0302020204030204"/>
            </a:rPr>
            <a:t>Conflict</a:t>
          </a:r>
        </a:p>
      </dsp:txBody>
      <dsp:txXfrm>
        <a:off x="2795746" y="1197369"/>
        <a:ext cx="942796" cy="942796"/>
      </dsp:txXfrm>
    </dsp:sp>
    <dsp:sp modelId="{8EF86E7A-C8F9-4F1B-80F8-9C22D3918DBD}">
      <dsp:nvSpPr>
        <dsp:cNvPr id="0" name=""/>
        <dsp:cNvSpPr/>
      </dsp:nvSpPr>
      <dsp:spPr>
        <a:xfrm rot="19800000">
          <a:off x="3948188" y="948223"/>
          <a:ext cx="354540" cy="449993"/>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55313" y="1064813"/>
        <a:ext cx="248178" cy="26999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03631-E0FE-49E5-9FE4-86608922EAE6}">
      <dsp:nvSpPr>
        <dsp:cNvPr id="0" name=""/>
        <dsp:cNvSpPr/>
      </dsp:nvSpPr>
      <dsp:spPr>
        <a:xfrm>
          <a:off x="8050334" y="965600"/>
          <a:ext cx="2420438" cy="2420562"/>
        </a:xfrm>
        <a:prstGeom prst="ellipse">
          <a:avLst/>
        </a:prstGeom>
        <a:solidFill>
          <a:schemeClr val="accent6">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6A25227-A229-4749-8E61-E766C7871017}">
      <dsp:nvSpPr>
        <dsp:cNvPr id="0" name=""/>
        <dsp:cNvSpPr/>
      </dsp:nvSpPr>
      <dsp:spPr>
        <a:xfrm>
          <a:off x="8131292" y="1046299"/>
          <a:ext cx="2259560" cy="2259163"/>
        </a:xfrm>
        <a:prstGeom prst="ellipse">
          <a:avLst/>
        </a:prstGeom>
        <a:solidFill>
          <a:schemeClr val="accent6">
            <a:shade val="50000"/>
            <a:hueOff val="92106"/>
            <a:satOff val="-4026"/>
            <a:lumOff val="109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Family mediation</a:t>
          </a:r>
          <a:endParaRPr lang="en-US" sz="2000" kern="1200"/>
        </a:p>
      </dsp:txBody>
      <dsp:txXfrm>
        <a:off x="8454086" y="1369097"/>
        <a:ext cx="1613971" cy="1613566"/>
      </dsp:txXfrm>
    </dsp:sp>
    <dsp:sp modelId="{E78E15E1-B07C-4A0A-83DA-E5A84F5585D7}">
      <dsp:nvSpPr>
        <dsp:cNvPr id="0" name=""/>
        <dsp:cNvSpPr/>
      </dsp:nvSpPr>
      <dsp:spPr>
        <a:xfrm rot="2700000">
          <a:off x="5538538" y="965429"/>
          <a:ext cx="2420478" cy="2420478"/>
        </a:xfrm>
        <a:prstGeom prst="teardrop">
          <a:avLst>
            <a:gd name="adj" fmla="val 100000"/>
          </a:avLst>
        </a:prstGeom>
        <a:solidFill>
          <a:schemeClr val="accent6">
            <a:shade val="50000"/>
            <a:hueOff val="184212"/>
            <a:satOff val="-8053"/>
            <a:lumOff val="219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144AB52-736A-4D8C-A2E0-84D7673DD21D}">
      <dsp:nvSpPr>
        <dsp:cNvPr id="0" name=""/>
        <dsp:cNvSpPr/>
      </dsp:nvSpPr>
      <dsp:spPr>
        <a:xfrm>
          <a:off x="5629895" y="1046299"/>
          <a:ext cx="2259560" cy="2259163"/>
        </a:xfrm>
        <a:prstGeom prst="ellipse">
          <a:avLst/>
        </a:prstGeom>
        <a:solidFill>
          <a:schemeClr val="accent6">
            <a:shade val="50000"/>
            <a:hueOff val="276318"/>
            <a:satOff val="-12079"/>
            <a:lumOff val="329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Strike but only as a last resort that does not entail severe damage.</a:t>
          </a:r>
          <a:endParaRPr lang="en-US" sz="2000" kern="1200"/>
        </a:p>
      </dsp:txBody>
      <dsp:txXfrm>
        <a:off x="5952690" y="1369097"/>
        <a:ext cx="1613971" cy="1613566"/>
      </dsp:txXfrm>
    </dsp:sp>
    <dsp:sp modelId="{08D4F4E4-2C2A-4E6A-9E3C-3458F1A82110}">
      <dsp:nvSpPr>
        <dsp:cNvPr id="0" name=""/>
        <dsp:cNvSpPr/>
      </dsp:nvSpPr>
      <dsp:spPr>
        <a:xfrm rot="2700000">
          <a:off x="3047521" y="965429"/>
          <a:ext cx="2420478" cy="2420478"/>
        </a:xfrm>
        <a:prstGeom prst="teardrop">
          <a:avLst>
            <a:gd name="adj" fmla="val 100000"/>
          </a:avLst>
        </a:prstGeom>
        <a:solidFill>
          <a:schemeClr val="accent6">
            <a:shade val="50000"/>
            <a:hueOff val="368424"/>
            <a:satOff val="-16105"/>
            <a:lumOff val="43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E9A2D70-5502-42CB-82C9-25BEA19094E6}">
      <dsp:nvSpPr>
        <dsp:cNvPr id="0" name=""/>
        <dsp:cNvSpPr/>
      </dsp:nvSpPr>
      <dsp:spPr>
        <a:xfrm>
          <a:off x="3128499" y="1046299"/>
          <a:ext cx="2259560" cy="2259163"/>
        </a:xfrm>
        <a:prstGeom prst="ellipse">
          <a:avLst/>
        </a:prstGeom>
        <a:solidFill>
          <a:schemeClr val="accent6">
            <a:shade val="50000"/>
            <a:hueOff val="276318"/>
            <a:satOff val="-12079"/>
            <a:lumOff val="329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Separating beds</a:t>
          </a:r>
          <a:endParaRPr lang="en-US" sz="2000" kern="1200"/>
        </a:p>
      </dsp:txBody>
      <dsp:txXfrm>
        <a:off x="3451293" y="1369097"/>
        <a:ext cx="1613971" cy="1613566"/>
      </dsp:txXfrm>
    </dsp:sp>
    <dsp:sp modelId="{0DF478D5-D4E2-44EE-8855-899ECFB2D10C}">
      <dsp:nvSpPr>
        <dsp:cNvPr id="0" name=""/>
        <dsp:cNvSpPr/>
      </dsp:nvSpPr>
      <dsp:spPr>
        <a:xfrm rot="2700000">
          <a:off x="546124" y="965429"/>
          <a:ext cx="2420478" cy="2420478"/>
        </a:xfrm>
        <a:prstGeom prst="teardrop">
          <a:avLst>
            <a:gd name="adj" fmla="val 100000"/>
          </a:avLst>
        </a:prstGeom>
        <a:solidFill>
          <a:schemeClr val="accent6">
            <a:shade val="50000"/>
            <a:hueOff val="184212"/>
            <a:satOff val="-8053"/>
            <a:lumOff val="219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F251176-9EC3-4C2D-8FC0-E1CBB7206AB1}">
      <dsp:nvSpPr>
        <dsp:cNvPr id="0" name=""/>
        <dsp:cNvSpPr/>
      </dsp:nvSpPr>
      <dsp:spPr>
        <a:xfrm>
          <a:off x="627102" y="1046299"/>
          <a:ext cx="2259560" cy="2259163"/>
        </a:xfrm>
        <a:prstGeom prst="ellipse">
          <a:avLst/>
        </a:prstGeom>
        <a:solidFill>
          <a:schemeClr val="accent6">
            <a:shade val="50000"/>
            <a:hueOff val="92106"/>
            <a:satOff val="-4026"/>
            <a:lumOff val="109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Advising</a:t>
          </a:r>
          <a:endParaRPr lang="en-US" sz="2000" kern="1200"/>
        </a:p>
      </dsp:txBody>
      <dsp:txXfrm>
        <a:off x="949896" y="1369097"/>
        <a:ext cx="1613971" cy="161356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04DEF-2728-4F20-8026-27A440011AB3}">
      <dsp:nvSpPr>
        <dsp:cNvPr id="0" name=""/>
        <dsp:cNvSpPr/>
      </dsp:nvSpPr>
      <dsp:spPr>
        <a:xfrm rot="16200000">
          <a:off x="630070" y="-630070"/>
          <a:ext cx="2484276" cy="3744416"/>
        </a:xfrm>
        <a:prstGeom prst="round1Rect">
          <a:avLst/>
        </a:prstGeom>
        <a:solidFill>
          <a:schemeClr val="accent6">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NEVER to use physical strike as a resort. The Messenger of </a:t>
          </a:r>
          <a:r>
            <a:rPr lang="en-GB" sz="2200" kern="1200" dirty="0" err="1"/>
            <a:t>Allāh</a:t>
          </a:r>
          <a:r>
            <a:rPr lang="en-GB" sz="2200" kern="1200" dirty="0"/>
            <a:t> (saw) never raised his noble hands against any woman in his entire life. </a:t>
          </a:r>
          <a:endParaRPr lang="en-US" sz="2200" kern="1200" dirty="0"/>
        </a:p>
      </dsp:txBody>
      <dsp:txXfrm rot="5400000">
        <a:off x="0" y="0"/>
        <a:ext cx="3744416" cy="1863207"/>
      </dsp:txXfrm>
    </dsp:sp>
    <dsp:sp modelId="{300BF816-3922-4B9B-B5C1-D5E99DA35214}">
      <dsp:nvSpPr>
        <dsp:cNvPr id="0" name=""/>
        <dsp:cNvSpPr/>
      </dsp:nvSpPr>
      <dsp:spPr>
        <a:xfrm>
          <a:off x="3744416" y="0"/>
          <a:ext cx="3744416" cy="2484276"/>
        </a:xfrm>
        <a:prstGeom prst="round1Rect">
          <a:avLst/>
        </a:prstGeom>
        <a:solidFill>
          <a:schemeClr val="accent6">
            <a:alpha val="90000"/>
            <a:hueOff val="0"/>
            <a:satOff val="0"/>
            <a:lumOff val="0"/>
            <a:alphaOff val="-1333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NEVER to quarrel in the presence of children. Confine your disagreements to your bedroom.</a:t>
          </a:r>
          <a:endParaRPr lang="en-US" sz="2200" kern="1200" dirty="0"/>
        </a:p>
      </dsp:txBody>
      <dsp:txXfrm>
        <a:off x="3744416" y="0"/>
        <a:ext cx="3744416" cy="1863207"/>
      </dsp:txXfrm>
    </dsp:sp>
    <dsp:sp modelId="{399C8871-B0DC-48E6-86B6-B347507EBE24}">
      <dsp:nvSpPr>
        <dsp:cNvPr id="0" name=""/>
        <dsp:cNvSpPr/>
      </dsp:nvSpPr>
      <dsp:spPr>
        <a:xfrm rot="10800000">
          <a:off x="0" y="2484276"/>
          <a:ext cx="3744416" cy="2484276"/>
        </a:xfrm>
        <a:prstGeom prst="round1Rect">
          <a:avLst/>
        </a:prstGeom>
        <a:solidFill>
          <a:schemeClr val="accent6">
            <a:alpha val="90000"/>
            <a:hueOff val="0"/>
            <a:satOff val="0"/>
            <a:lumOff val="0"/>
            <a:alphaOff val="-26667"/>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NEVER to dig out the past issues once they have been settled. </a:t>
          </a:r>
          <a:endParaRPr lang="en-US" sz="2200" kern="1200" dirty="0"/>
        </a:p>
      </dsp:txBody>
      <dsp:txXfrm rot="10800000">
        <a:off x="0" y="3105344"/>
        <a:ext cx="3744416" cy="1863207"/>
      </dsp:txXfrm>
    </dsp:sp>
    <dsp:sp modelId="{28665C42-780E-447E-8015-2C5DE00D7AC3}">
      <dsp:nvSpPr>
        <dsp:cNvPr id="0" name=""/>
        <dsp:cNvSpPr/>
      </dsp:nvSpPr>
      <dsp:spPr>
        <a:xfrm rot="5400000">
          <a:off x="4374486" y="1854206"/>
          <a:ext cx="2484276" cy="3744416"/>
        </a:xfrm>
        <a:prstGeom prst="round1Rect">
          <a:avLst/>
        </a:prstGeom>
        <a:solidFill>
          <a:schemeClr val="accent6">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t>NEVER to vent your frustration against one other. </a:t>
          </a:r>
          <a:endParaRPr lang="en-US" sz="2200" kern="1200" dirty="0"/>
        </a:p>
      </dsp:txBody>
      <dsp:txXfrm rot="-5400000">
        <a:off x="3744416" y="3105344"/>
        <a:ext cx="3744416" cy="1863207"/>
      </dsp:txXfrm>
    </dsp:sp>
    <dsp:sp modelId="{ACB2157F-877F-4221-B010-1D5A565BE525}">
      <dsp:nvSpPr>
        <dsp:cNvPr id="0" name=""/>
        <dsp:cNvSpPr/>
      </dsp:nvSpPr>
      <dsp:spPr>
        <a:xfrm>
          <a:off x="2621091" y="1863207"/>
          <a:ext cx="2246649" cy="1242138"/>
        </a:xfrm>
        <a:prstGeom prst="roundRect">
          <a:avLst/>
        </a:prstGeom>
        <a:solidFill>
          <a:schemeClr val="accent6">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t>Things </a:t>
          </a:r>
          <a:r>
            <a:rPr lang="en-GB" sz="2200" kern="1200" dirty="0">
              <a:latin typeface="Calibri Light" panose="020F0302020204030204"/>
            </a:rPr>
            <a:t>NOT to do</a:t>
          </a:r>
          <a:endParaRPr lang="en-US" sz="2200" kern="1200" dirty="0"/>
        </a:p>
      </dsp:txBody>
      <dsp:txXfrm>
        <a:off x="2681727" y="1923843"/>
        <a:ext cx="2125377" cy="112086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35200-BB25-45BE-BD24-14EEF90AB6C8}">
      <dsp:nvSpPr>
        <dsp:cNvPr id="0" name=""/>
        <dsp:cNvSpPr/>
      </dsp:nvSpPr>
      <dsp:spPr>
        <a:xfrm>
          <a:off x="1747800" y="327965"/>
          <a:ext cx="1944000" cy="1944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4C2FD5-8A24-4E78-AE1A-6DA4E54E1715}">
      <dsp:nvSpPr>
        <dsp:cNvPr id="0" name=""/>
        <dsp:cNvSpPr/>
      </dsp:nvSpPr>
      <dsp:spPr>
        <a:xfrm>
          <a:off x="559800" y="2765910"/>
          <a:ext cx="432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dirty="0"/>
            <a:t>THE GOAL IS NOT TO WIN EVERY ARGUMENT BUT TO UNDERSTAND</a:t>
          </a:r>
          <a:endParaRPr lang="en-US" sz="2200" kern="1200" dirty="0"/>
        </a:p>
      </dsp:txBody>
      <dsp:txXfrm>
        <a:off x="559800" y="2765910"/>
        <a:ext cx="4320000" cy="855000"/>
      </dsp:txXfrm>
    </dsp:sp>
    <dsp:sp modelId="{DEA193C0-D841-4BAF-BB12-524F08266547}">
      <dsp:nvSpPr>
        <dsp:cNvPr id="0" name=""/>
        <dsp:cNvSpPr/>
      </dsp:nvSpPr>
      <dsp:spPr>
        <a:xfrm>
          <a:off x="6823800" y="262822"/>
          <a:ext cx="1944000" cy="1944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BB1671-5988-46AB-B053-469BF0E82B5C}">
      <dsp:nvSpPr>
        <dsp:cNvPr id="0" name=""/>
        <dsp:cNvSpPr/>
      </dsp:nvSpPr>
      <dsp:spPr>
        <a:xfrm>
          <a:off x="5635800" y="2570483"/>
          <a:ext cx="4320000" cy="111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kern="1200" dirty="0"/>
            <a:t>T.A.L.K strategy – Take time out, allow others to tell their perspectives, keep brainstorming. </a:t>
          </a:r>
          <a:endParaRPr lang="en-US" sz="2000" kern="1200" dirty="0"/>
        </a:p>
      </dsp:txBody>
      <dsp:txXfrm>
        <a:off x="5635800" y="2570483"/>
        <a:ext cx="4320000" cy="1115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3136D-DEC2-49C6-A21E-8CDC122CAF0A}">
      <dsp:nvSpPr>
        <dsp:cNvPr id="0" name=""/>
        <dsp:cNvSpPr/>
      </dsp:nvSpPr>
      <dsp:spPr>
        <a:xfrm>
          <a:off x="3014" y="448798"/>
          <a:ext cx="2391597" cy="1434958"/>
        </a:xfrm>
        <a:prstGeom prst="rect">
          <a:avLst/>
        </a:prstGeom>
        <a:solidFill>
          <a:schemeClr val="accen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Compassion</a:t>
          </a:r>
        </a:p>
      </dsp:txBody>
      <dsp:txXfrm>
        <a:off x="3014" y="448798"/>
        <a:ext cx="2391597" cy="1434958"/>
      </dsp:txXfrm>
    </dsp:sp>
    <dsp:sp modelId="{DBF85C5F-549B-430D-BCCF-8CB1C1B4BD65}">
      <dsp:nvSpPr>
        <dsp:cNvPr id="0" name=""/>
        <dsp:cNvSpPr/>
      </dsp:nvSpPr>
      <dsp:spPr>
        <a:xfrm>
          <a:off x="2633771" y="448798"/>
          <a:ext cx="2391597" cy="1434958"/>
        </a:xfrm>
        <a:prstGeom prst="rect">
          <a:avLst/>
        </a:prstGeom>
        <a:solidFill>
          <a:schemeClr val="accent1">
            <a:alpha val="90000"/>
            <a:hueOff val="0"/>
            <a:satOff val="0"/>
            <a:lumOff val="0"/>
            <a:alphaOff val="-5714"/>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Forgiveness</a:t>
          </a:r>
        </a:p>
      </dsp:txBody>
      <dsp:txXfrm>
        <a:off x="2633771" y="448798"/>
        <a:ext cx="2391597" cy="1434958"/>
      </dsp:txXfrm>
    </dsp:sp>
    <dsp:sp modelId="{228DC0E8-70D8-4338-80CE-8463CB70F156}">
      <dsp:nvSpPr>
        <dsp:cNvPr id="0" name=""/>
        <dsp:cNvSpPr/>
      </dsp:nvSpPr>
      <dsp:spPr>
        <a:xfrm>
          <a:off x="5264528" y="448798"/>
          <a:ext cx="2391597" cy="1434958"/>
        </a:xfrm>
        <a:prstGeom prst="rect">
          <a:avLst/>
        </a:prstGeom>
        <a:solidFill>
          <a:schemeClr val="accent1">
            <a:alpha val="90000"/>
            <a:hueOff val="0"/>
            <a:satOff val="0"/>
            <a:lumOff val="0"/>
            <a:alphaOff val="-11429"/>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Patience</a:t>
          </a:r>
        </a:p>
      </dsp:txBody>
      <dsp:txXfrm>
        <a:off x="5264528" y="448798"/>
        <a:ext cx="2391597" cy="1434958"/>
      </dsp:txXfrm>
    </dsp:sp>
    <dsp:sp modelId="{C7088E7A-4FA9-4621-B85E-F472CF0E7C5F}">
      <dsp:nvSpPr>
        <dsp:cNvPr id="0" name=""/>
        <dsp:cNvSpPr/>
      </dsp:nvSpPr>
      <dsp:spPr>
        <a:xfrm>
          <a:off x="7895285" y="448798"/>
          <a:ext cx="2391597" cy="1434958"/>
        </a:xfrm>
        <a:prstGeom prst="rect">
          <a:avLst/>
        </a:prstGeom>
        <a:solidFill>
          <a:schemeClr val="accent1">
            <a:alpha val="90000"/>
            <a:hueOff val="0"/>
            <a:satOff val="0"/>
            <a:lumOff val="0"/>
            <a:alphaOff val="-1714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Tolerance  </a:t>
          </a:r>
        </a:p>
      </dsp:txBody>
      <dsp:txXfrm>
        <a:off x="7895285" y="448798"/>
        <a:ext cx="2391597" cy="1434958"/>
      </dsp:txXfrm>
    </dsp:sp>
    <dsp:sp modelId="{E408F90F-E346-420A-BE8F-0CCE6320A498}">
      <dsp:nvSpPr>
        <dsp:cNvPr id="0" name=""/>
        <dsp:cNvSpPr/>
      </dsp:nvSpPr>
      <dsp:spPr>
        <a:xfrm>
          <a:off x="3014" y="2122916"/>
          <a:ext cx="2391597" cy="1434958"/>
        </a:xfrm>
        <a:prstGeom prst="rect">
          <a:avLst/>
        </a:prstGeom>
        <a:solidFill>
          <a:schemeClr val="accent1">
            <a:alpha val="90000"/>
            <a:hueOff val="0"/>
            <a:satOff val="0"/>
            <a:lumOff val="0"/>
            <a:alphaOff val="-22857"/>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Sincerity</a:t>
          </a:r>
        </a:p>
      </dsp:txBody>
      <dsp:txXfrm>
        <a:off x="3014" y="2122916"/>
        <a:ext cx="2391597" cy="1434958"/>
      </dsp:txXfrm>
    </dsp:sp>
    <dsp:sp modelId="{AF2A8BDA-3D3E-48FE-B30D-D414B69FAC18}">
      <dsp:nvSpPr>
        <dsp:cNvPr id="0" name=""/>
        <dsp:cNvSpPr/>
      </dsp:nvSpPr>
      <dsp:spPr>
        <a:xfrm>
          <a:off x="2633771" y="2122916"/>
          <a:ext cx="2391597" cy="1434958"/>
        </a:xfrm>
        <a:prstGeom prst="rect">
          <a:avLst/>
        </a:prstGeom>
        <a:solidFill>
          <a:schemeClr val="accent1">
            <a:alpha val="90000"/>
            <a:hueOff val="0"/>
            <a:satOff val="0"/>
            <a:lumOff val="0"/>
            <a:alphaOff val="-28571"/>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Leniency &amp; obedience</a:t>
          </a:r>
        </a:p>
      </dsp:txBody>
      <dsp:txXfrm>
        <a:off x="2633771" y="2122916"/>
        <a:ext cx="2391597" cy="1434958"/>
      </dsp:txXfrm>
    </dsp:sp>
    <dsp:sp modelId="{DA547B2A-725F-4B8E-B539-EEE6FB79B4CC}">
      <dsp:nvSpPr>
        <dsp:cNvPr id="0" name=""/>
        <dsp:cNvSpPr/>
      </dsp:nvSpPr>
      <dsp:spPr>
        <a:xfrm>
          <a:off x="5264528" y="2122916"/>
          <a:ext cx="2391597" cy="1434958"/>
        </a:xfrm>
        <a:prstGeom prst="rect">
          <a:avLst/>
        </a:prstGeom>
        <a:solidFill>
          <a:schemeClr val="accent1">
            <a:alpha val="90000"/>
            <a:hueOff val="0"/>
            <a:satOff val="0"/>
            <a:lumOff val="0"/>
            <a:alphaOff val="-34286"/>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Truthfulness</a:t>
          </a:r>
        </a:p>
      </dsp:txBody>
      <dsp:txXfrm>
        <a:off x="5264528" y="2122916"/>
        <a:ext cx="2391597" cy="1434958"/>
      </dsp:txXfrm>
    </dsp:sp>
    <dsp:sp modelId="{6775BCCD-17FF-47B3-997E-01E3722FE78C}">
      <dsp:nvSpPr>
        <dsp:cNvPr id="0" name=""/>
        <dsp:cNvSpPr/>
      </dsp:nvSpPr>
      <dsp:spPr>
        <a:xfrm>
          <a:off x="7895285" y="2122916"/>
          <a:ext cx="2391597" cy="1434958"/>
        </a:xfrm>
        <a:prstGeom prst="rect">
          <a:avLst/>
        </a:prstGeom>
        <a:solidFill>
          <a:schemeClr val="accent1">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Avoiding Conflict</a:t>
          </a:r>
        </a:p>
      </dsp:txBody>
      <dsp:txXfrm>
        <a:off x="7895285" y="2122916"/>
        <a:ext cx="2391597" cy="1434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28C33-5D6C-460F-B62E-245D2610C1D6}">
      <dsp:nvSpPr>
        <dsp:cNvPr id="0" name=""/>
        <dsp:cNvSpPr/>
      </dsp:nvSpPr>
      <dsp:spPr>
        <a:xfrm>
          <a:off x="3080" y="587032"/>
          <a:ext cx="2444055" cy="146643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Acculturation</a:t>
          </a:r>
          <a:endParaRPr lang="en-US" sz="2900" kern="1200"/>
        </a:p>
      </dsp:txBody>
      <dsp:txXfrm>
        <a:off x="3080" y="587032"/>
        <a:ext cx="2444055" cy="1466433"/>
      </dsp:txXfrm>
    </dsp:sp>
    <dsp:sp modelId="{DFB0DD17-D8E2-43DF-BFF6-0B07C1D29EDD}">
      <dsp:nvSpPr>
        <dsp:cNvPr id="0" name=""/>
        <dsp:cNvSpPr/>
      </dsp:nvSpPr>
      <dsp:spPr>
        <a:xfrm>
          <a:off x="2691541" y="587032"/>
          <a:ext cx="2444055" cy="146643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Unrealistic expectations</a:t>
          </a:r>
          <a:endParaRPr lang="en-US" sz="2900" kern="1200"/>
        </a:p>
      </dsp:txBody>
      <dsp:txXfrm>
        <a:off x="2691541" y="587032"/>
        <a:ext cx="2444055" cy="1466433"/>
      </dsp:txXfrm>
    </dsp:sp>
    <dsp:sp modelId="{3539B1BD-C0E3-487B-8BEF-3D98716E56AE}">
      <dsp:nvSpPr>
        <dsp:cNvPr id="0" name=""/>
        <dsp:cNvSpPr/>
      </dsp:nvSpPr>
      <dsp:spPr>
        <a:xfrm>
          <a:off x="5380002" y="587032"/>
          <a:ext cx="2444055" cy="146643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High demands</a:t>
          </a:r>
          <a:endParaRPr lang="en-US" sz="2900" kern="1200"/>
        </a:p>
      </dsp:txBody>
      <dsp:txXfrm>
        <a:off x="5380002" y="587032"/>
        <a:ext cx="2444055" cy="1466433"/>
      </dsp:txXfrm>
    </dsp:sp>
    <dsp:sp modelId="{B8D014A8-D227-4CB7-BA05-1D1E40F9C0DF}">
      <dsp:nvSpPr>
        <dsp:cNvPr id="0" name=""/>
        <dsp:cNvSpPr/>
      </dsp:nvSpPr>
      <dsp:spPr>
        <a:xfrm>
          <a:off x="8068463" y="587032"/>
          <a:ext cx="2444055" cy="146643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Family Pressure</a:t>
          </a:r>
          <a:endParaRPr lang="en-US" sz="2900" kern="1200"/>
        </a:p>
      </dsp:txBody>
      <dsp:txXfrm>
        <a:off x="8068463" y="587032"/>
        <a:ext cx="2444055" cy="1466433"/>
      </dsp:txXfrm>
    </dsp:sp>
    <dsp:sp modelId="{63C3D17C-1B24-4E73-9B0F-A738919232DA}">
      <dsp:nvSpPr>
        <dsp:cNvPr id="0" name=""/>
        <dsp:cNvSpPr/>
      </dsp:nvSpPr>
      <dsp:spPr>
        <a:xfrm>
          <a:off x="3080" y="2297871"/>
          <a:ext cx="2444055" cy="146643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Financial disputes</a:t>
          </a:r>
          <a:endParaRPr lang="en-US" sz="2900" kern="1200"/>
        </a:p>
      </dsp:txBody>
      <dsp:txXfrm>
        <a:off x="3080" y="2297871"/>
        <a:ext cx="2444055" cy="1466433"/>
      </dsp:txXfrm>
    </dsp:sp>
    <dsp:sp modelId="{BA76EEAE-8900-4EE7-A914-B08D7A306E1A}">
      <dsp:nvSpPr>
        <dsp:cNvPr id="0" name=""/>
        <dsp:cNvSpPr/>
      </dsp:nvSpPr>
      <dsp:spPr>
        <a:xfrm>
          <a:off x="2691541" y="2297871"/>
          <a:ext cx="2444055" cy="146643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Handling children</a:t>
          </a:r>
          <a:endParaRPr lang="en-US" sz="2900" kern="1200" dirty="0"/>
        </a:p>
      </dsp:txBody>
      <dsp:txXfrm>
        <a:off x="2691541" y="2297871"/>
        <a:ext cx="2444055" cy="1466433"/>
      </dsp:txXfrm>
    </dsp:sp>
    <dsp:sp modelId="{9B5B0716-5098-4D8B-8446-F67BF7E020D9}">
      <dsp:nvSpPr>
        <dsp:cNvPr id="0" name=""/>
        <dsp:cNvSpPr/>
      </dsp:nvSpPr>
      <dsp:spPr>
        <a:xfrm>
          <a:off x="5380002" y="2297871"/>
          <a:ext cx="2444055" cy="146643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Lack of healthy boundaries</a:t>
          </a:r>
          <a:endParaRPr lang="en-US" sz="2900" kern="1200"/>
        </a:p>
      </dsp:txBody>
      <dsp:txXfrm>
        <a:off x="5380002" y="2297871"/>
        <a:ext cx="2444055" cy="1466433"/>
      </dsp:txXfrm>
    </dsp:sp>
    <dsp:sp modelId="{5AEF60C4-CDE0-41A5-9FAD-6EBE61FF7F47}">
      <dsp:nvSpPr>
        <dsp:cNvPr id="0" name=""/>
        <dsp:cNvSpPr/>
      </dsp:nvSpPr>
      <dsp:spPr>
        <a:xfrm>
          <a:off x="8068463" y="2297871"/>
          <a:ext cx="2444055" cy="146643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Lack of cooperation </a:t>
          </a:r>
          <a:endParaRPr lang="en-US" sz="2900" kern="1200"/>
        </a:p>
      </dsp:txBody>
      <dsp:txXfrm>
        <a:off x="8068463" y="2297871"/>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1044B-77C0-4017-B0F9-51E45EF5F9FA}">
      <dsp:nvSpPr>
        <dsp:cNvPr id="0" name=""/>
        <dsp:cNvSpPr/>
      </dsp:nvSpPr>
      <dsp:spPr>
        <a:xfrm>
          <a:off x="1656184" y="0"/>
          <a:ext cx="5256583" cy="5256583"/>
        </a:xfrm>
        <a:prstGeom prst="quadArrow">
          <a:avLst>
            <a:gd name="adj1" fmla="val 2000"/>
            <a:gd name="adj2" fmla="val 4000"/>
            <a:gd name="adj3" fmla="val 5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E893EDF-570B-4B9E-988E-ECA18C037762}">
      <dsp:nvSpPr>
        <dsp:cNvPr id="0" name=""/>
        <dsp:cNvSpPr/>
      </dsp:nvSpPr>
      <dsp:spPr>
        <a:xfrm>
          <a:off x="1997861" y="341677"/>
          <a:ext cx="2102633" cy="2102633"/>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The basic RIGHT of a child</a:t>
          </a:r>
          <a:endParaRPr lang="en-US" sz="2000" kern="1200"/>
        </a:p>
      </dsp:txBody>
      <dsp:txXfrm>
        <a:off x="2100503" y="444319"/>
        <a:ext cx="1897349" cy="1897349"/>
      </dsp:txXfrm>
    </dsp:sp>
    <dsp:sp modelId="{BD9B9E7A-F9EF-4555-9D8F-382A9D7AE560}">
      <dsp:nvSpPr>
        <dsp:cNvPr id="0" name=""/>
        <dsp:cNvSpPr/>
      </dsp:nvSpPr>
      <dsp:spPr>
        <a:xfrm>
          <a:off x="4468456" y="341677"/>
          <a:ext cx="2102633" cy="2102633"/>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To instil GOD CONCIOUSNESS.</a:t>
          </a:r>
          <a:endParaRPr lang="en-US" sz="2000" kern="1200" dirty="0"/>
        </a:p>
      </dsp:txBody>
      <dsp:txXfrm>
        <a:off x="4571098" y="444319"/>
        <a:ext cx="1897349" cy="1897349"/>
      </dsp:txXfrm>
    </dsp:sp>
    <dsp:sp modelId="{F037B44E-AB1D-4644-9E46-185501102811}">
      <dsp:nvSpPr>
        <dsp:cNvPr id="0" name=""/>
        <dsp:cNvSpPr/>
      </dsp:nvSpPr>
      <dsp:spPr>
        <a:xfrm>
          <a:off x="1997861" y="2812272"/>
          <a:ext cx="2102633" cy="2102633"/>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APPRECIATE one another and REPEL HARM</a:t>
          </a:r>
          <a:endParaRPr lang="en-US" sz="2000" kern="1200" dirty="0"/>
        </a:p>
      </dsp:txBody>
      <dsp:txXfrm>
        <a:off x="2100503" y="2914914"/>
        <a:ext cx="1897349" cy="1897349"/>
      </dsp:txXfrm>
    </dsp:sp>
    <dsp:sp modelId="{B09BDF83-8BED-464D-9D53-BB4C57CA9199}">
      <dsp:nvSpPr>
        <dsp:cNvPr id="0" name=""/>
        <dsp:cNvSpPr/>
      </dsp:nvSpPr>
      <dsp:spPr>
        <a:xfrm>
          <a:off x="4468456" y="2812272"/>
          <a:ext cx="2102633" cy="2102633"/>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Calibri Light" panose="020F0302020204030204"/>
            </a:rPr>
            <a:t>Making</a:t>
          </a:r>
          <a:r>
            <a:rPr lang="en-GB" sz="2000" kern="1200"/>
            <a:t> your relationship LONG LASTING</a:t>
          </a:r>
          <a:endParaRPr lang="en-US" sz="2000" kern="1200"/>
        </a:p>
      </dsp:txBody>
      <dsp:txXfrm>
        <a:off x="4571098" y="2914914"/>
        <a:ext cx="1897349" cy="18973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8281B-1522-4858-87F8-161D8E779C93}">
      <dsp:nvSpPr>
        <dsp:cNvPr id="0" name=""/>
        <dsp:cNvSpPr/>
      </dsp:nvSpPr>
      <dsp:spPr>
        <a:xfrm>
          <a:off x="0" y="433844"/>
          <a:ext cx="2317757" cy="13906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UNREASONABLE Expectations</a:t>
          </a:r>
          <a:endParaRPr lang="en-US" sz="2300" kern="1200" dirty="0"/>
        </a:p>
      </dsp:txBody>
      <dsp:txXfrm>
        <a:off x="0" y="433844"/>
        <a:ext cx="2317757" cy="1390654"/>
      </dsp:txXfrm>
    </dsp:sp>
    <dsp:sp modelId="{68C33A33-9222-4D1B-A002-72B5F4472B45}">
      <dsp:nvSpPr>
        <dsp:cNvPr id="0" name=""/>
        <dsp:cNvSpPr/>
      </dsp:nvSpPr>
      <dsp:spPr>
        <a:xfrm>
          <a:off x="2549533" y="433844"/>
          <a:ext cx="2317757" cy="13906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Focussing on LESS SIGNIFICANT qualities </a:t>
          </a:r>
          <a:endParaRPr lang="en-US" sz="2300" kern="1200" dirty="0"/>
        </a:p>
      </dsp:txBody>
      <dsp:txXfrm>
        <a:off x="2549533" y="433844"/>
        <a:ext cx="2317757" cy="1390654"/>
      </dsp:txXfrm>
    </dsp:sp>
    <dsp:sp modelId="{24400024-7F74-4928-974C-E83BC7DD3AB3}">
      <dsp:nvSpPr>
        <dsp:cNvPr id="0" name=""/>
        <dsp:cNvSpPr/>
      </dsp:nvSpPr>
      <dsp:spPr>
        <a:xfrm>
          <a:off x="5099066" y="433844"/>
          <a:ext cx="2317757" cy="13906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Prioritising SELF-INTEREST over others</a:t>
          </a:r>
          <a:endParaRPr lang="en-US" sz="2300" kern="1200"/>
        </a:p>
      </dsp:txBody>
      <dsp:txXfrm>
        <a:off x="5099066" y="433844"/>
        <a:ext cx="2317757" cy="1390654"/>
      </dsp:txXfrm>
    </dsp:sp>
    <dsp:sp modelId="{9A5325FC-D1E2-4755-9F7C-2FEAA83E69CA}">
      <dsp:nvSpPr>
        <dsp:cNvPr id="0" name=""/>
        <dsp:cNvSpPr/>
      </dsp:nvSpPr>
      <dsp:spPr>
        <a:xfrm>
          <a:off x="0" y="2056274"/>
          <a:ext cx="2317757" cy="13906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MATERIELISM</a:t>
          </a:r>
          <a:endParaRPr lang="en-US" sz="2300" kern="1200"/>
        </a:p>
      </dsp:txBody>
      <dsp:txXfrm>
        <a:off x="0" y="2056274"/>
        <a:ext cx="2317757" cy="1390654"/>
      </dsp:txXfrm>
    </dsp:sp>
    <dsp:sp modelId="{A0F71444-3F29-49CB-9B07-7F2E01A7C324}">
      <dsp:nvSpPr>
        <dsp:cNvPr id="0" name=""/>
        <dsp:cNvSpPr/>
      </dsp:nvSpPr>
      <dsp:spPr>
        <a:xfrm>
          <a:off x="2549533" y="2056274"/>
          <a:ext cx="2317757" cy="13906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Incorrect guidance to decision making.</a:t>
          </a:r>
          <a:endParaRPr lang="en-US" sz="2300" kern="1200" dirty="0"/>
        </a:p>
      </dsp:txBody>
      <dsp:txXfrm>
        <a:off x="2549533" y="2056274"/>
        <a:ext cx="2317757" cy="1390654"/>
      </dsp:txXfrm>
    </dsp:sp>
    <dsp:sp modelId="{C643CC40-7627-4989-8FE3-EA7C87A033EB}">
      <dsp:nvSpPr>
        <dsp:cNvPr id="0" name=""/>
        <dsp:cNvSpPr/>
      </dsp:nvSpPr>
      <dsp:spPr>
        <a:xfrm>
          <a:off x="5099066" y="2056274"/>
          <a:ext cx="2317757" cy="13906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Being INDECISIVE in your preferences</a:t>
          </a:r>
          <a:endParaRPr lang="en-US" sz="2300" kern="1200"/>
        </a:p>
      </dsp:txBody>
      <dsp:txXfrm>
        <a:off x="5099066" y="2056274"/>
        <a:ext cx="2317757" cy="1390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0A6F2-1DAF-4D03-87D3-57D674935BDF}">
      <dsp:nvSpPr>
        <dsp:cNvPr id="0" name=""/>
        <dsp:cNvSpPr/>
      </dsp:nvSpPr>
      <dsp:spPr>
        <a:xfrm>
          <a:off x="0" y="808747"/>
          <a:ext cx="7938094"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3F2AC64-7AC8-4E6A-879E-640651235EF1}">
      <dsp:nvSpPr>
        <dsp:cNvPr id="0" name=""/>
        <dsp:cNvSpPr/>
      </dsp:nvSpPr>
      <dsp:spPr>
        <a:xfrm>
          <a:off x="396904" y="513547"/>
          <a:ext cx="5556665"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0029" tIns="0" rIns="210029" bIns="0" numCol="1" spcCol="1270" anchor="ctr" anchorCtr="0">
          <a:noAutofit/>
        </a:bodyPr>
        <a:lstStyle/>
        <a:p>
          <a:pPr marL="0" lvl="0" indent="0" algn="l" defTabSz="889000">
            <a:lnSpc>
              <a:spcPct val="90000"/>
            </a:lnSpc>
            <a:spcBef>
              <a:spcPct val="0"/>
            </a:spcBef>
            <a:spcAft>
              <a:spcPct val="35000"/>
            </a:spcAft>
            <a:buNone/>
          </a:pPr>
          <a:r>
            <a:rPr lang="en-GB" sz="2000" kern="1200" dirty="0"/>
            <a:t>CONSCIOUSNESS of accountability with </a:t>
          </a:r>
          <a:r>
            <a:rPr lang="en-GB" sz="2000" kern="1200" dirty="0" err="1"/>
            <a:t>Allāh</a:t>
          </a:r>
          <a:r>
            <a:rPr lang="en-GB" sz="2000" kern="1200" dirty="0"/>
            <a:t>.</a:t>
          </a:r>
          <a:endParaRPr lang="en-US" sz="2000" kern="1200" dirty="0"/>
        </a:p>
      </dsp:txBody>
      <dsp:txXfrm>
        <a:off x="425725" y="542368"/>
        <a:ext cx="5499023" cy="532758"/>
      </dsp:txXfrm>
    </dsp:sp>
    <dsp:sp modelId="{D2F463B3-9C8A-4574-8E65-876B445DD820}">
      <dsp:nvSpPr>
        <dsp:cNvPr id="0" name=""/>
        <dsp:cNvSpPr/>
      </dsp:nvSpPr>
      <dsp:spPr>
        <a:xfrm>
          <a:off x="0" y="1715948"/>
          <a:ext cx="7938094"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93B3A72-FBE0-4468-9A8E-E41181183BB3}">
      <dsp:nvSpPr>
        <dsp:cNvPr id="0" name=""/>
        <dsp:cNvSpPr/>
      </dsp:nvSpPr>
      <dsp:spPr>
        <a:xfrm>
          <a:off x="396904" y="1420747"/>
          <a:ext cx="5556665"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0029" tIns="0" rIns="210029" bIns="0" numCol="1" spcCol="1270" anchor="ctr" anchorCtr="0">
          <a:noAutofit/>
        </a:bodyPr>
        <a:lstStyle/>
        <a:p>
          <a:pPr marL="0" lvl="0" indent="0" algn="l" defTabSz="889000">
            <a:lnSpc>
              <a:spcPct val="90000"/>
            </a:lnSpc>
            <a:spcBef>
              <a:spcPct val="0"/>
            </a:spcBef>
            <a:spcAft>
              <a:spcPct val="35000"/>
            </a:spcAft>
            <a:buNone/>
          </a:pPr>
          <a:r>
            <a:rPr lang="en-GB" sz="2000" kern="1200" dirty="0"/>
            <a:t>HONOURING your spouse and AVERTING harm.</a:t>
          </a:r>
          <a:endParaRPr lang="en-US" sz="2000" kern="1200" dirty="0"/>
        </a:p>
      </dsp:txBody>
      <dsp:txXfrm>
        <a:off x="425725" y="1449568"/>
        <a:ext cx="5499023" cy="532758"/>
      </dsp:txXfrm>
    </dsp:sp>
    <dsp:sp modelId="{5BDAF522-A06A-43B8-BAD5-BA828DFFE56A}">
      <dsp:nvSpPr>
        <dsp:cNvPr id="0" name=""/>
        <dsp:cNvSpPr/>
      </dsp:nvSpPr>
      <dsp:spPr>
        <a:xfrm>
          <a:off x="0" y="2623148"/>
          <a:ext cx="7938094"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115E41E-BCDC-46FB-9BA0-5938334CE4E3}">
      <dsp:nvSpPr>
        <dsp:cNvPr id="0" name=""/>
        <dsp:cNvSpPr/>
      </dsp:nvSpPr>
      <dsp:spPr>
        <a:xfrm>
          <a:off x="396904" y="2327947"/>
          <a:ext cx="5556665"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0029" tIns="0" rIns="210029" bIns="0" numCol="1" spcCol="1270" anchor="ctr" anchorCtr="0">
          <a:noAutofit/>
        </a:bodyPr>
        <a:lstStyle/>
        <a:p>
          <a:pPr marL="0" lvl="0" indent="0" algn="l" defTabSz="889000">
            <a:lnSpc>
              <a:spcPct val="90000"/>
            </a:lnSpc>
            <a:spcBef>
              <a:spcPct val="0"/>
            </a:spcBef>
            <a:spcAft>
              <a:spcPct val="35000"/>
            </a:spcAft>
            <a:buNone/>
          </a:pPr>
          <a:r>
            <a:rPr lang="en-GB" sz="2000" kern="1200" dirty="0"/>
            <a:t>Being a POSITIVE ROLE MODEL for children.</a:t>
          </a:r>
          <a:endParaRPr lang="en-US" sz="2000" kern="1200" dirty="0"/>
        </a:p>
      </dsp:txBody>
      <dsp:txXfrm>
        <a:off x="425725" y="2356768"/>
        <a:ext cx="5499023" cy="532758"/>
      </dsp:txXfrm>
    </dsp:sp>
    <dsp:sp modelId="{16EFDB81-F226-4344-865B-01AD46FF80CB}">
      <dsp:nvSpPr>
        <dsp:cNvPr id="0" name=""/>
        <dsp:cNvSpPr/>
      </dsp:nvSpPr>
      <dsp:spPr>
        <a:xfrm>
          <a:off x="0" y="3530348"/>
          <a:ext cx="7938094"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C99AB9D-418D-49FF-A82D-3BE7C1D32767}">
      <dsp:nvSpPr>
        <dsp:cNvPr id="0" name=""/>
        <dsp:cNvSpPr/>
      </dsp:nvSpPr>
      <dsp:spPr>
        <a:xfrm>
          <a:off x="396904" y="3235148"/>
          <a:ext cx="5556665"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0029" tIns="0" rIns="210029" bIns="0" numCol="1" spcCol="1270" anchor="ctr" anchorCtr="0">
          <a:noAutofit/>
        </a:bodyPr>
        <a:lstStyle/>
        <a:p>
          <a:pPr marL="0" lvl="0" indent="0" algn="l" defTabSz="889000">
            <a:lnSpc>
              <a:spcPct val="90000"/>
            </a:lnSpc>
            <a:spcBef>
              <a:spcPct val="0"/>
            </a:spcBef>
            <a:spcAft>
              <a:spcPct val="35000"/>
            </a:spcAft>
            <a:buNone/>
          </a:pPr>
          <a:r>
            <a:rPr lang="en-GB" sz="2000" kern="1200" dirty="0"/>
            <a:t>ISLAMIC NURTURING of children.</a:t>
          </a:r>
          <a:endParaRPr lang="en-US" sz="2000" kern="1200" dirty="0"/>
        </a:p>
      </dsp:txBody>
      <dsp:txXfrm>
        <a:off x="425725" y="3263969"/>
        <a:ext cx="5499023" cy="532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0A6F2-1DAF-4D03-87D3-57D674935BDF}">
      <dsp:nvSpPr>
        <dsp:cNvPr id="0" name=""/>
        <dsp:cNvSpPr/>
      </dsp:nvSpPr>
      <dsp:spPr>
        <a:xfrm>
          <a:off x="0" y="355147"/>
          <a:ext cx="7938094"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3F2AC64-7AC8-4E6A-879E-640651235EF1}">
      <dsp:nvSpPr>
        <dsp:cNvPr id="0" name=""/>
        <dsp:cNvSpPr/>
      </dsp:nvSpPr>
      <dsp:spPr>
        <a:xfrm>
          <a:off x="396904" y="59947"/>
          <a:ext cx="5556665"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0029" tIns="0" rIns="210029" bIns="0" numCol="1" spcCol="1270" anchor="ctr" anchorCtr="0">
          <a:noAutofit/>
        </a:bodyPr>
        <a:lstStyle/>
        <a:p>
          <a:pPr marL="0" lvl="0" indent="0" algn="l" defTabSz="889000">
            <a:lnSpc>
              <a:spcPct val="90000"/>
            </a:lnSpc>
            <a:spcBef>
              <a:spcPct val="0"/>
            </a:spcBef>
            <a:spcAft>
              <a:spcPct val="35000"/>
            </a:spcAft>
            <a:buNone/>
          </a:pPr>
          <a:r>
            <a:rPr lang="en-US" sz="2000" kern="1200" dirty="0"/>
            <a:t>For the pleasure of ALLAH</a:t>
          </a:r>
        </a:p>
      </dsp:txBody>
      <dsp:txXfrm>
        <a:off x="425725" y="88768"/>
        <a:ext cx="5499023" cy="532758"/>
      </dsp:txXfrm>
    </dsp:sp>
    <dsp:sp modelId="{687A1E28-0A3C-4C78-A34B-22F771E96A2E}">
      <dsp:nvSpPr>
        <dsp:cNvPr id="0" name=""/>
        <dsp:cNvSpPr/>
      </dsp:nvSpPr>
      <dsp:spPr>
        <a:xfrm>
          <a:off x="0" y="1262347"/>
          <a:ext cx="7938094"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045B7D8-219A-4F65-BC8B-4C26C231D61F}">
      <dsp:nvSpPr>
        <dsp:cNvPr id="0" name=""/>
        <dsp:cNvSpPr/>
      </dsp:nvSpPr>
      <dsp:spPr>
        <a:xfrm>
          <a:off x="396904" y="967147"/>
          <a:ext cx="5556665"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0029" tIns="0" rIns="210029" bIns="0" numCol="1" spcCol="1270" anchor="ctr" anchorCtr="0">
          <a:noAutofit/>
        </a:bodyPr>
        <a:lstStyle/>
        <a:p>
          <a:pPr marL="0" lvl="0" indent="0" algn="l" defTabSz="889000">
            <a:lnSpc>
              <a:spcPct val="90000"/>
            </a:lnSpc>
            <a:spcBef>
              <a:spcPct val="0"/>
            </a:spcBef>
            <a:spcAft>
              <a:spcPct val="35000"/>
            </a:spcAft>
            <a:buNone/>
          </a:pPr>
          <a:r>
            <a:rPr lang="en-GB" sz="2000" kern="1200"/>
            <a:t>Following the SUNNAH</a:t>
          </a:r>
          <a:endParaRPr lang="en-US" sz="2000" kern="1200" dirty="0"/>
        </a:p>
      </dsp:txBody>
      <dsp:txXfrm>
        <a:off x="425725" y="995968"/>
        <a:ext cx="5499023" cy="532758"/>
      </dsp:txXfrm>
    </dsp:sp>
    <dsp:sp modelId="{D2F463B3-9C8A-4574-8E65-876B445DD820}">
      <dsp:nvSpPr>
        <dsp:cNvPr id="0" name=""/>
        <dsp:cNvSpPr/>
      </dsp:nvSpPr>
      <dsp:spPr>
        <a:xfrm>
          <a:off x="0" y="2169548"/>
          <a:ext cx="7938094"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93B3A72-FBE0-4468-9A8E-E41181183BB3}">
      <dsp:nvSpPr>
        <dsp:cNvPr id="0" name=""/>
        <dsp:cNvSpPr/>
      </dsp:nvSpPr>
      <dsp:spPr>
        <a:xfrm>
          <a:off x="396904" y="1874348"/>
          <a:ext cx="5556665"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0029" tIns="0" rIns="210029" bIns="0" numCol="1" spcCol="1270" anchor="ctr" anchorCtr="0">
          <a:noAutofit/>
        </a:bodyPr>
        <a:lstStyle/>
        <a:p>
          <a:pPr marL="0" lvl="0" indent="0" algn="l" defTabSz="889000">
            <a:lnSpc>
              <a:spcPct val="90000"/>
            </a:lnSpc>
            <a:spcBef>
              <a:spcPct val="0"/>
            </a:spcBef>
            <a:spcAft>
              <a:spcPct val="35000"/>
            </a:spcAft>
            <a:buNone/>
          </a:pPr>
          <a:r>
            <a:rPr lang="en-US" sz="2000" kern="1200" dirty="0"/>
            <a:t>Protection from SIN</a:t>
          </a:r>
        </a:p>
      </dsp:txBody>
      <dsp:txXfrm>
        <a:off x="425725" y="1903169"/>
        <a:ext cx="5499023" cy="532758"/>
      </dsp:txXfrm>
    </dsp:sp>
    <dsp:sp modelId="{5BDAF522-A06A-43B8-BAD5-BA828DFFE56A}">
      <dsp:nvSpPr>
        <dsp:cNvPr id="0" name=""/>
        <dsp:cNvSpPr/>
      </dsp:nvSpPr>
      <dsp:spPr>
        <a:xfrm>
          <a:off x="0" y="3076748"/>
          <a:ext cx="7938094"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115E41E-BCDC-46FB-9BA0-5938334CE4E3}">
      <dsp:nvSpPr>
        <dsp:cNvPr id="0" name=""/>
        <dsp:cNvSpPr/>
      </dsp:nvSpPr>
      <dsp:spPr>
        <a:xfrm>
          <a:off x="396904" y="2781548"/>
          <a:ext cx="5556665"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0029" tIns="0" rIns="210029" bIns="0" numCol="1" spcCol="1270" anchor="ctr" anchorCtr="0">
          <a:noAutofit/>
        </a:bodyPr>
        <a:lstStyle/>
        <a:p>
          <a:pPr marL="0" lvl="0" indent="0" algn="l" defTabSz="889000">
            <a:lnSpc>
              <a:spcPct val="90000"/>
            </a:lnSpc>
            <a:spcBef>
              <a:spcPct val="0"/>
            </a:spcBef>
            <a:spcAft>
              <a:spcPct val="35000"/>
            </a:spcAft>
            <a:buNone/>
          </a:pPr>
          <a:r>
            <a:rPr lang="en-GB" sz="2000" kern="1200" dirty="0"/>
            <a:t>Being a POSITIVE ROLE MODEL for children.</a:t>
          </a:r>
          <a:endParaRPr lang="en-US" sz="2000" kern="1200" dirty="0"/>
        </a:p>
      </dsp:txBody>
      <dsp:txXfrm>
        <a:off x="425725" y="2810369"/>
        <a:ext cx="5499023" cy="532758"/>
      </dsp:txXfrm>
    </dsp:sp>
    <dsp:sp modelId="{16EFDB81-F226-4344-865B-01AD46FF80CB}">
      <dsp:nvSpPr>
        <dsp:cNvPr id="0" name=""/>
        <dsp:cNvSpPr/>
      </dsp:nvSpPr>
      <dsp:spPr>
        <a:xfrm>
          <a:off x="0" y="3983948"/>
          <a:ext cx="7938094"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C99AB9D-418D-49FF-A82D-3BE7C1D32767}">
      <dsp:nvSpPr>
        <dsp:cNvPr id="0" name=""/>
        <dsp:cNvSpPr/>
      </dsp:nvSpPr>
      <dsp:spPr>
        <a:xfrm>
          <a:off x="396904" y="3688748"/>
          <a:ext cx="5556665"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0029" tIns="0" rIns="210029" bIns="0" numCol="1" spcCol="1270" anchor="ctr" anchorCtr="0">
          <a:noAutofit/>
        </a:bodyPr>
        <a:lstStyle/>
        <a:p>
          <a:pPr marL="0" lvl="0" indent="0" algn="l" defTabSz="889000">
            <a:lnSpc>
              <a:spcPct val="90000"/>
            </a:lnSpc>
            <a:spcBef>
              <a:spcPct val="0"/>
            </a:spcBef>
            <a:spcAft>
              <a:spcPct val="35000"/>
            </a:spcAft>
            <a:buNone/>
          </a:pPr>
          <a:r>
            <a:rPr lang="en-GB" sz="2000" kern="1200" dirty="0"/>
            <a:t>Increase the UMMAH of the Prophet (saw)</a:t>
          </a:r>
          <a:endParaRPr lang="en-US" sz="2000" kern="1200" dirty="0"/>
        </a:p>
      </dsp:txBody>
      <dsp:txXfrm>
        <a:off x="425725" y="3717569"/>
        <a:ext cx="5499023"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78C34-D78A-4768-A70A-DACD1CC408DE}">
      <dsp:nvSpPr>
        <dsp:cNvPr id="0" name=""/>
        <dsp:cNvSpPr/>
      </dsp:nvSpPr>
      <dsp:spPr>
        <a:xfrm>
          <a:off x="0" y="1805"/>
          <a:ext cx="10515600" cy="915310"/>
        </a:xfrm>
        <a:prstGeom prst="roundRect">
          <a:avLst>
            <a:gd name="adj" fmla="val 10000"/>
          </a:avLst>
        </a:prstGeom>
        <a:solidFill>
          <a:srgbClr val="C5F5FD"/>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EB40EA1-014F-40AB-AB26-C1DF7E108DEA}">
      <dsp:nvSpPr>
        <dsp:cNvPr id="0" name=""/>
        <dsp:cNvSpPr/>
      </dsp:nvSpPr>
      <dsp:spPr>
        <a:xfrm>
          <a:off x="276881" y="207750"/>
          <a:ext cx="503420" cy="503420"/>
        </a:xfrm>
        <a:prstGeom prst="rect">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44E1899-E036-40D4-81FA-BDD34F1AF4BB}">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In your view, what must every newly wedded couple prioritize after marriage?</a:t>
          </a:r>
        </a:p>
      </dsp:txBody>
      <dsp:txXfrm>
        <a:off x="1057183" y="1805"/>
        <a:ext cx="9458416" cy="915310"/>
      </dsp:txXfrm>
    </dsp:sp>
    <dsp:sp modelId="{3EBEFBDA-8852-40CE-96AD-DE6757F4018A}">
      <dsp:nvSpPr>
        <dsp:cNvPr id="0" name=""/>
        <dsp:cNvSpPr/>
      </dsp:nvSpPr>
      <dsp:spPr>
        <a:xfrm>
          <a:off x="0" y="1145944"/>
          <a:ext cx="10515600" cy="915310"/>
        </a:xfrm>
        <a:prstGeom prst="roundRect">
          <a:avLst>
            <a:gd name="adj" fmla="val 10000"/>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E1D7451-392A-4EAE-B762-3F6420FBA16C}">
      <dsp:nvSpPr>
        <dsp:cNvPr id="0" name=""/>
        <dsp:cNvSpPr/>
      </dsp:nvSpPr>
      <dsp:spPr>
        <a:xfrm>
          <a:off x="276881" y="1351889"/>
          <a:ext cx="503420" cy="503420"/>
        </a:xfrm>
        <a:prstGeom prst="rect">
          <a:avLst/>
        </a:prstGeom>
        <a:solidFill>
          <a:schemeClr val="accent5">
            <a:hueOff val="-2252848"/>
            <a:satOff val="-5806"/>
            <a:lumOff val="-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2896B3F-A758-4ACE-B513-75EB91EE4B96}">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What are the common disruptors of communication?</a:t>
          </a:r>
        </a:p>
      </dsp:txBody>
      <dsp:txXfrm>
        <a:off x="1057183" y="1145944"/>
        <a:ext cx="9458416" cy="915310"/>
      </dsp:txXfrm>
    </dsp:sp>
    <dsp:sp modelId="{60973DFD-1962-4C45-B441-003F57F54B99}">
      <dsp:nvSpPr>
        <dsp:cNvPr id="0" name=""/>
        <dsp:cNvSpPr/>
      </dsp:nvSpPr>
      <dsp:spPr>
        <a:xfrm>
          <a:off x="0" y="2290082"/>
          <a:ext cx="10515600" cy="915310"/>
        </a:xfrm>
        <a:prstGeom prst="roundRect">
          <a:avLst>
            <a:gd name="adj" fmla="val 10000"/>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9DEA122-876B-4F35-B468-5C609CF36EF7}">
      <dsp:nvSpPr>
        <dsp:cNvPr id="0" name=""/>
        <dsp:cNvSpPr/>
      </dsp:nvSpPr>
      <dsp:spPr>
        <a:xfrm>
          <a:off x="276881" y="2496027"/>
          <a:ext cx="503420" cy="503420"/>
        </a:xfrm>
        <a:prstGeom prst="rect">
          <a:avLst/>
        </a:prstGeom>
        <a:solidFill>
          <a:schemeClr val="accent5">
            <a:hueOff val="-4505695"/>
            <a:satOff val="-11613"/>
            <a:lumOff val="-78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5CDA48E-3AEB-4F4E-B783-5538A68D1208}">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Would you recommend the wife to demand a separate accommodation instantly after marriage?</a:t>
          </a:r>
        </a:p>
      </dsp:txBody>
      <dsp:txXfrm>
        <a:off x="1057183" y="2290082"/>
        <a:ext cx="9458416" cy="915310"/>
      </dsp:txXfrm>
    </dsp:sp>
    <dsp:sp modelId="{72359D91-2B20-46BA-947A-7C3E37C52B3F}">
      <dsp:nvSpPr>
        <dsp:cNvPr id="0" name=""/>
        <dsp:cNvSpPr/>
      </dsp:nvSpPr>
      <dsp:spPr>
        <a:xfrm>
          <a:off x="0" y="3434221"/>
          <a:ext cx="10515600" cy="915310"/>
        </a:xfrm>
        <a:prstGeom prst="roundRect">
          <a:avLst>
            <a:gd name="adj" fmla="val 10000"/>
          </a:avLst>
        </a:prstGeom>
        <a:solidFill>
          <a:srgbClr val="CCFEFD"/>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156A648-B3F8-4FEB-86C7-E7AA70C85360}">
      <dsp:nvSpPr>
        <dsp:cNvPr id="0" name=""/>
        <dsp:cNvSpPr/>
      </dsp:nvSpPr>
      <dsp:spPr>
        <a:xfrm>
          <a:off x="276881" y="3640166"/>
          <a:ext cx="503420" cy="503420"/>
        </a:xfrm>
        <a:prstGeom prst="rect">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0834426-F016-4ABA-B574-038C1FC80F0A}">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True or false? – Islamically the wife is allowed to refuse to serve her in-laws. </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4.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0.74336</cdr:x>
      <cdr:y>0.42268</cdr:y>
    </cdr:from>
    <cdr:to>
      <cdr:x>1</cdr:x>
      <cdr:y>0.52667</cdr:y>
    </cdr:to>
    <cdr:sp macro="" textlink="">
      <cdr:nvSpPr>
        <cdr:cNvPr id="6" name="TextBox 5"/>
        <cdr:cNvSpPr txBox="1"/>
      </cdr:nvSpPr>
      <cdr:spPr>
        <a:xfrm xmlns:a="http://schemas.openxmlformats.org/drawingml/2006/main">
          <a:off x="6048649" y="2282726"/>
          <a:ext cx="2088255" cy="5615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t>Employment &amp; Finances</a:t>
          </a:r>
        </a:p>
      </cdr:txBody>
    </cdr:sp>
  </cdr:relSizeAnchor>
  <cdr:relSizeAnchor xmlns:cdr="http://schemas.openxmlformats.org/drawingml/2006/chartDrawing">
    <cdr:from>
      <cdr:x>0.66372</cdr:x>
      <cdr:y>0.16667</cdr:y>
    </cdr:from>
    <cdr:to>
      <cdr:x>0.95903</cdr:x>
      <cdr:y>0.23754</cdr:y>
    </cdr:to>
    <cdr:sp macro="" textlink="">
      <cdr:nvSpPr>
        <cdr:cNvPr id="7" name="TextBox 1"/>
        <cdr:cNvSpPr txBox="1"/>
      </cdr:nvSpPr>
      <cdr:spPr>
        <a:xfrm xmlns:a="http://schemas.openxmlformats.org/drawingml/2006/main">
          <a:off x="5400600" y="900100"/>
          <a:ext cx="2402909" cy="3827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t>Physical Description</a:t>
          </a:r>
        </a:p>
      </cdr:txBody>
    </cdr:sp>
  </cdr:relSizeAnchor>
  <cdr:relSizeAnchor xmlns:cdr="http://schemas.openxmlformats.org/drawingml/2006/chartDrawing">
    <cdr:from>
      <cdr:x>0.72055</cdr:x>
      <cdr:y>0.28667</cdr:y>
    </cdr:from>
    <cdr:to>
      <cdr:x>1</cdr:x>
      <cdr:y>0.35754</cdr:y>
    </cdr:to>
    <cdr:sp macro="" textlink="">
      <cdr:nvSpPr>
        <cdr:cNvPr id="8" name="TextBox 1"/>
        <cdr:cNvSpPr txBox="1"/>
      </cdr:nvSpPr>
      <cdr:spPr>
        <a:xfrm xmlns:a="http://schemas.openxmlformats.org/drawingml/2006/main">
          <a:off x="5863046" y="1548172"/>
          <a:ext cx="2273858" cy="3827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t>Education and Qualifications</a:t>
          </a:r>
        </a:p>
      </cdr:txBody>
    </cdr:sp>
  </cdr:relSizeAnchor>
  <cdr:relSizeAnchor xmlns:cdr="http://schemas.openxmlformats.org/drawingml/2006/chartDrawing">
    <cdr:from>
      <cdr:x>0.72055</cdr:x>
      <cdr:y>0.74418</cdr:y>
    </cdr:from>
    <cdr:to>
      <cdr:x>1</cdr:x>
      <cdr:y>0.81505</cdr:y>
    </cdr:to>
    <cdr:sp macro="" textlink="">
      <cdr:nvSpPr>
        <cdr:cNvPr id="9" name="TextBox 1"/>
        <cdr:cNvSpPr txBox="1"/>
      </cdr:nvSpPr>
      <cdr:spPr>
        <a:xfrm xmlns:a="http://schemas.openxmlformats.org/drawingml/2006/main">
          <a:off x="4392488" y="3024336"/>
          <a:ext cx="1703512"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dirty="0"/>
            <a:t>The </a:t>
          </a:r>
          <a:r>
            <a:rPr lang="en-GB" sz="1800" dirty="0" err="1"/>
            <a:t>Deen</a:t>
          </a:r>
          <a:r>
            <a:rPr lang="en-GB" sz="1800" dirty="0"/>
            <a:t> &amp; Character</a:t>
          </a:r>
        </a:p>
      </cdr:txBody>
    </cdr:sp>
  </cdr:relSizeAnchor>
  <cdr:relSizeAnchor xmlns:cdr="http://schemas.openxmlformats.org/drawingml/2006/chartDrawing">
    <cdr:from>
      <cdr:x>0.72566</cdr:x>
      <cdr:y>0.47342</cdr:y>
    </cdr:from>
    <cdr:to>
      <cdr:x>0.78472</cdr:x>
      <cdr:y>0.52658</cdr:y>
    </cdr:to>
    <cdr:cxnSp macro="">
      <cdr:nvCxnSpPr>
        <cdr:cNvPr id="13" name="Elbow Connector 12">
          <a:extLst xmlns:a="http://schemas.openxmlformats.org/drawingml/2006/main">
            <a:ext uri="{FF2B5EF4-FFF2-40B4-BE49-F238E27FC236}">
              <a16:creationId xmlns:a16="http://schemas.microsoft.com/office/drawing/2014/main" id="{9EE5AAA8-B403-42F2-B08A-45889771216C}"/>
            </a:ext>
          </a:extLst>
        </cdr:cNvPr>
        <cdr:cNvCxnSpPr/>
      </cdr:nvCxnSpPr>
      <cdr:spPr>
        <a:xfrm xmlns:a="http://schemas.openxmlformats.org/drawingml/2006/main" rot="10800000" flipV="1">
          <a:off x="5904656" y="2556779"/>
          <a:ext cx="480566" cy="287042"/>
        </a:xfrm>
        <a:prstGeom xmlns:a="http://schemas.openxmlformats.org/drawingml/2006/main" prst="bentConnector3">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0.64306</cdr:x>
      <cdr:y>0.22</cdr:y>
    </cdr:from>
    <cdr:to>
      <cdr:x>0.70212</cdr:x>
      <cdr:y>0.27316</cdr:y>
    </cdr:to>
    <cdr:cxnSp macro="">
      <cdr:nvCxnSpPr>
        <cdr:cNvPr id="14" name="Elbow Connector 13">
          <a:extLst xmlns:a="http://schemas.openxmlformats.org/drawingml/2006/main">
            <a:ext uri="{FF2B5EF4-FFF2-40B4-BE49-F238E27FC236}">
              <a16:creationId xmlns:a16="http://schemas.microsoft.com/office/drawing/2014/main" id="{03365B06-3339-45DE-8187-1F5688737DF8}"/>
            </a:ext>
          </a:extLst>
        </cdr:cNvPr>
        <cdr:cNvCxnSpPr/>
      </cdr:nvCxnSpPr>
      <cdr:spPr>
        <a:xfrm xmlns:a="http://schemas.openxmlformats.org/drawingml/2006/main" rot="10800000" flipV="1">
          <a:off x="5232495" y="1188132"/>
          <a:ext cx="480565" cy="287095"/>
        </a:xfrm>
        <a:prstGeom xmlns:a="http://schemas.openxmlformats.org/drawingml/2006/main" prst="bentConnector3">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0.69027</cdr:x>
      <cdr:y>0.34</cdr:y>
    </cdr:from>
    <cdr:to>
      <cdr:x>0.74933</cdr:x>
      <cdr:y>0.39316</cdr:y>
    </cdr:to>
    <cdr:cxnSp macro="">
      <cdr:nvCxnSpPr>
        <cdr:cNvPr id="15" name="Elbow Connector 14">
          <a:extLst xmlns:a="http://schemas.openxmlformats.org/drawingml/2006/main">
            <a:ext uri="{FF2B5EF4-FFF2-40B4-BE49-F238E27FC236}">
              <a16:creationId xmlns:a16="http://schemas.microsoft.com/office/drawing/2014/main" id="{4063A557-0CB5-4FE7-A0DA-8C9FADAC9866}"/>
            </a:ext>
          </a:extLst>
        </cdr:cNvPr>
        <cdr:cNvCxnSpPr/>
      </cdr:nvCxnSpPr>
      <cdr:spPr>
        <a:xfrm xmlns:a="http://schemas.openxmlformats.org/drawingml/2006/main" rot="10800000" flipV="1">
          <a:off x="5616624" y="1836204"/>
          <a:ext cx="480565" cy="287096"/>
        </a:xfrm>
        <a:prstGeom xmlns:a="http://schemas.openxmlformats.org/drawingml/2006/main" prst="bentConnector3">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0.67257</cdr:x>
      <cdr:y>0.79333</cdr:y>
    </cdr:from>
    <cdr:to>
      <cdr:x>0.73163</cdr:x>
      <cdr:y>0.84649</cdr:y>
    </cdr:to>
    <cdr:cxnSp macro="">
      <cdr:nvCxnSpPr>
        <cdr:cNvPr id="16" name="Elbow Connector 15">
          <a:extLst xmlns:a="http://schemas.openxmlformats.org/drawingml/2006/main">
            <a:ext uri="{FF2B5EF4-FFF2-40B4-BE49-F238E27FC236}">
              <a16:creationId xmlns:a16="http://schemas.microsoft.com/office/drawing/2014/main" id="{E3A882CC-F774-49ED-8FF7-CAF558834CDD}"/>
            </a:ext>
          </a:extLst>
        </cdr:cNvPr>
        <cdr:cNvCxnSpPr/>
      </cdr:nvCxnSpPr>
      <cdr:spPr>
        <a:xfrm xmlns:a="http://schemas.openxmlformats.org/drawingml/2006/main" rot="10800000" flipV="1">
          <a:off x="5472608" y="4284476"/>
          <a:ext cx="480565" cy="287096"/>
        </a:xfrm>
        <a:prstGeom xmlns:a="http://schemas.openxmlformats.org/drawingml/2006/main" prst="bentConnector3">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0.55752</cdr:x>
      <cdr:y>0.07333</cdr:y>
    </cdr:from>
    <cdr:to>
      <cdr:x>0.80752</cdr:x>
      <cdr:y>0.14421</cdr:y>
    </cdr:to>
    <cdr:sp macro="" textlink="">
      <cdr:nvSpPr>
        <cdr:cNvPr id="17" name="TextBox 1"/>
        <cdr:cNvSpPr txBox="1"/>
      </cdr:nvSpPr>
      <cdr:spPr>
        <a:xfrm xmlns:a="http://schemas.openxmlformats.org/drawingml/2006/main">
          <a:off x="4536504" y="396044"/>
          <a:ext cx="2034226" cy="3827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t>Family Background</a:t>
          </a:r>
        </a:p>
      </cdr:txBody>
    </cdr:sp>
  </cdr:relSizeAnchor>
  <cdr:relSizeAnchor xmlns:cdr="http://schemas.openxmlformats.org/drawingml/2006/chartDrawing">
    <cdr:from>
      <cdr:x>0.54826</cdr:x>
      <cdr:y>0.12667</cdr:y>
    </cdr:from>
    <cdr:to>
      <cdr:x>0.60732</cdr:x>
      <cdr:y>0.17982</cdr:y>
    </cdr:to>
    <cdr:cxnSp macro="">
      <cdr:nvCxnSpPr>
        <cdr:cNvPr id="18" name="Elbow Connector 17">
          <a:extLst xmlns:a="http://schemas.openxmlformats.org/drawingml/2006/main">
            <a:ext uri="{FF2B5EF4-FFF2-40B4-BE49-F238E27FC236}">
              <a16:creationId xmlns:a16="http://schemas.microsoft.com/office/drawing/2014/main" id="{0C10E805-8876-4EEC-A3CF-6653D056FA1B}"/>
            </a:ext>
          </a:extLst>
        </cdr:cNvPr>
        <cdr:cNvCxnSpPr/>
      </cdr:nvCxnSpPr>
      <cdr:spPr>
        <a:xfrm xmlns:a="http://schemas.openxmlformats.org/drawingml/2006/main" rot="10800000" flipV="1">
          <a:off x="4461156" y="684112"/>
          <a:ext cx="480566" cy="287042"/>
        </a:xfrm>
        <a:prstGeom xmlns:a="http://schemas.openxmlformats.org/drawingml/2006/main" prst="bentConnector3">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ink/ink1.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7E477-41CD-4523-A078-2FD68EEFBEDB}" type="datetimeFigureOut">
              <a:rPr lang="en-GB" smtClean="0"/>
              <a:t>05/07/2026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02B46-C532-49D1-A0EC-5A538283AFB9}" type="slidenum">
              <a:rPr lang="en-GB" smtClean="0"/>
              <a:t>‹#›</a:t>
            </a:fld>
            <a:endParaRPr lang="en-GB"/>
          </a:p>
        </p:txBody>
      </p:sp>
    </p:spTree>
    <p:extLst>
      <p:ext uri="{BB962C8B-B14F-4D97-AF65-F5344CB8AC3E}">
        <p14:creationId xmlns:p14="http://schemas.microsoft.com/office/powerpoint/2010/main" val="165835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kern="1200" dirty="0">
                <a:solidFill>
                  <a:schemeClr val="tx1"/>
                </a:solidFill>
                <a:effectLst/>
                <a:latin typeface="+mn-lt"/>
                <a:ea typeface="+mn-ea"/>
                <a:cs typeface="+mn-cs"/>
              </a:rPr>
              <a:t>someone to support you into becoming a better Muslim and stay away from sin</a:t>
            </a:r>
          </a:p>
          <a:p>
            <a:pPr marL="228600" indent="-228600">
              <a:buAutoNum type="arabicPeriod"/>
            </a:pPr>
            <a:r>
              <a:rPr lang="en-GB" sz="1200" kern="1200" dirty="0" err="1">
                <a:solidFill>
                  <a:schemeClr val="tx1"/>
                </a:solidFill>
                <a:effectLst/>
                <a:latin typeface="+mn-lt"/>
                <a:ea typeface="+mn-ea"/>
                <a:cs typeface="+mn-cs"/>
              </a:rPr>
              <a:t>eing</a:t>
            </a:r>
            <a:r>
              <a:rPr lang="en-GB" sz="1200" kern="1200" dirty="0">
                <a:solidFill>
                  <a:schemeClr val="tx1"/>
                </a:solidFill>
                <a:effectLst/>
                <a:latin typeface="+mn-lt"/>
                <a:ea typeface="+mn-ea"/>
                <a:cs typeface="+mn-cs"/>
              </a:rPr>
              <a:t> able to support and communicate healthily whilst working together to build a stronger connection on both your relationship and Islam.</a:t>
            </a:r>
          </a:p>
          <a:p>
            <a:pPr marL="228600" indent="-228600">
              <a:buAutoNum type="arabicPeriod"/>
            </a:pPr>
            <a:r>
              <a:rPr lang="en-GB" sz="1200" kern="1200" dirty="0">
                <a:solidFill>
                  <a:schemeClr val="tx1"/>
                </a:solidFill>
                <a:effectLst/>
                <a:latin typeface="+mn-lt"/>
                <a:ea typeface="+mn-ea"/>
                <a:cs typeface="+mn-cs"/>
              </a:rPr>
              <a:t>hat its perfect like how its portrayed on social media</a:t>
            </a:r>
          </a:p>
          <a:p>
            <a:pPr marL="228600" indent="-228600">
              <a:buAutoNum type="arabicPeriod"/>
            </a:pPr>
            <a:r>
              <a:rPr lang="en-GB" sz="1200" kern="1200" dirty="0">
                <a:solidFill>
                  <a:schemeClr val="tx1"/>
                </a:solidFill>
                <a:effectLst/>
                <a:latin typeface="+mn-lt"/>
                <a:ea typeface="+mn-ea"/>
                <a:cs typeface="+mn-cs"/>
              </a:rPr>
              <a:t>For marriage to help in your connection with Allah, as a couple and whilst raising the Ummah</a:t>
            </a:r>
          </a:p>
          <a:p>
            <a:pPr marL="228600" indent="-228600">
              <a:buAutoNum type="arabicPeriod"/>
            </a:pPr>
            <a:endParaRPr lang="en-GB" dirty="0"/>
          </a:p>
          <a:p>
            <a:pPr marL="228600" indent="-228600">
              <a:buAutoNum type="arabicPeriod"/>
            </a:pPr>
            <a:r>
              <a:rPr lang="en-GB" sz="1200" kern="1200" dirty="0">
                <a:solidFill>
                  <a:schemeClr val="tx1"/>
                </a:solidFill>
                <a:effectLst/>
                <a:latin typeface="+mn-lt"/>
                <a:ea typeface="+mn-ea"/>
                <a:cs typeface="+mn-cs"/>
              </a:rPr>
              <a:t>That you must have finished further education or achieved career goals beforehand</a:t>
            </a:r>
          </a:p>
          <a:p>
            <a:pPr marL="228600" indent="-228600">
              <a:buAutoNum type="arabicPeriod"/>
            </a:pPr>
            <a:r>
              <a:rPr lang="en-GB" sz="1200" kern="1200" dirty="0">
                <a:solidFill>
                  <a:schemeClr val="tx1"/>
                </a:solidFill>
                <a:effectLst/>
                <a:latin typeface="+mn-lt"/>
                <a:ea typeface="+mn-ea"/>
                <a:cs typeface="+mn-cs"/>
              </a:rPr>
              <a:t>The wrong mentality or cultural aspect toward a man and woman’s roles within a marriage</a:t>
            </a:r>
          </a:p>
          <a:p>
            <a:pPr marL="228600" indent="-228600">
              <a:buAutoNum type="arabicPeriod"/>
            </a:pPr>
            <a:r>
              <a:rPr lang="en-GB" sz="1200" kern="1200" dirty="0">
                <a:solidFill>
                  <a:schemeClr val="tx1"/>
                </a:solidFill>
                <a:effectLst/>
                <a:latin typeface="+mn-lt"/>
                <a:ea typeface="+mn-ea"/>
                <a:cs typeface="+mn-cs"/>
              </a:rPr>
              <a:t> would say </a:t>
            </a:r>
            <a:r>
              <a:rPr lang="en-GB" sz="1200" kern="1200" dirty="0" err="1">
                <a:solidFill>
                  <a:schemeClr val="tx1"/>
                </a:solidFill>
                <a:effectLst/>
                <a:latin typeface="+mn-lt"/>
                <a:ea typeface="+mn-ea"/>
                <a:cs typeface="+mn-cs"/>
              </a:rPr>
              <a:t>alot</a:t>
            </a:r>
            <a:r>
              <a:rPr lang="en-GB" sz="1200" kern="1200" dirty="0">
                <a:solidFill>
                  <a:schemeClr val="tx1"/>
                </a:solidFill>
                <a:effectLst/>
                <a:latin typeface="+mn-lt"/>
                <a:ea typeface="+mn-ea"/>
                <a:cs typeface="+mn-cs"/>
              </a:rPr>
              <a:t> of people think that the spouse has to be perfect in every way and cannot have any mistakes without realising that no one is perfect </a:t>
            </a:r>
            <a:endParaRPr lang="en-GB" dirty="0"/>
          </a:p>
        </p:txBody>
      </p:sp>
      <p:sp>
        <p:nvSpPr>
          <p:cNvPr id="4" name="Slide Number Placeholder 3"/>
          <p:cNvSpPr>
            <a:spLocks noGrp="1"/>
          </p:cNvSpPr>
          <p:nvPr>
            <p:ph type="sldNum" sz="quarter" idx="5"/>
          </p:nvPr>
        </p:nvSpPr>
        <p:spPr/>
        <p:txBody>
          <a:bodyPr/>
          <a:lstStyle/>
          <a:p>
            <a:fld id="{38302B46-C532-49D1-A0EC-5A538283AFB9}" type="slidenum">
              <a:rPr lang="en-GB" smtClean="0"/>
              <a:t>5</a:t>
            </a:fld>
            <a:endParaRPr lang="en-GB"/>
          </a:p>
        </p:txBody>
      </p:sp>
    </p:spTree>
    <p:extLst>
      <p:ext uri="{BB962C8B-B14F-4D97-AF65-F5344CB8AC3E}">
        <p14:creationId xmlns:p14="http://schemas.microsoft.com/office/powerpoint/2010/main" val="103642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b="1" i="0" kern="1200" dirty="0">
                <a:solidFill>
                  <a:schemeClr val="tx1"/>
                </a:solidFill>
                <a:effectLst/>
                <a:latin typeface="+mn-lt"/>
                <a:ea typeface="+mn-ea"/>
                <a:cs typeface="+mn-cs"/>
              </a:rPr>
              <a:t>Shifting the mentality</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daughter in-law is a guest, not a slave. Her domestic chores are voluntary acts of service and reward. Forcing is not allowed. Not always necessary but sometimes it is depending on your circumstances. In-laws must be respected as they are elders. Our Shariah does not tolerate disrespect, or aggression towards elders (</a:t>
            </a:r>
            <a:r>
              <a:rPr lang="en-GB" sz="1200" b="0" i="1" kern="1200" dirty="0">
                <a:solidFill>
                  <a:schemeClr val="tx1"/>
                </a:solidFill>
                <a:effectLst/>
                <a:latin typeface="+mn-lt"/>
                <a:ea typeface="+mn-ea"/>
                <a:cs typeface="+mn-cs"/>
              </a:rPr>
              <a:t>hadeeth</a:t>
            </a:r>
            <a:r>
              <a:rPr lang="en-GB" sz="1200" b="0" i="0" kern="1200" dirty="0">
                <a:solidFill>
                  <a:schemeClr val="tx1"/>
                </a:solidFill>
                <a:effectLst/>
                <a:latin typeface="+mn-lt"/>
                <a:ea typeface="+mn-ea"/>
                <a:cs typeface="+mn-cs"/>
              </a:rPr>
              <a:t>).</a:t>
            </a:r>
          </a:p>
          <a:p>
            <a:pPr marL="228600" indent="-228600">
              <a:buAutoNum type="arabicPeriod"/>
            </a:pPr>
            <a:r>
              <a:rPr lang="en-GB" sz="1200" b="1" i="0" kern="1200" dirty="0">
                <a:solidFill>
                  <a:schemeClr val="tx1"/>
                </a:solidFill>
                <a:effectLst/>
                <a:latin typeface="+mn-lt"/>
                <a:ea typeface="+mn-ea"/>
                <a:cs typeface="+mn-cs"/>
              </a:rPr>
              <a:t>Mutual co-operation</a:t>
            </a:r>
            <a:r>
              <a:rPr lang="en-GB" sz="1200" b="0" i="0" kern="1200" dirty="0">
                <a:solidFill>
                  <a:schemeClr val="tx1"/>
                </a:solidFill>
                <a:effectLst/>
                <a:latin typeface="+mn-lt"/>
                <a:ea typeface="+mn-ea"/>
                <a:cs typeface="+mn-cs"/>
              </a:rPr>
              <a:t>  – build mutual understanding. Don’t over burden someone beyond their natural capacity but share responsibilities. In-laws not to import back home mentality. It takes a family to build a home, not one individual. Not your way all the time. (</a:t>
            </a:r>
            <a:r>
              <a:rPr lang="en-GB" sz="1200" b="0" i="1" kern="1200" dirty="0">
                <a:solidFill>
                  <a:schemeClr val="tx1"/>
                </a:solidFill>
                <a:effectLst/>
                <a:latin typeface="+mn-lt"/>
                <a:ea typeface="+mn-ea"/>
                <a:cs typeface="+mn-cs"/>
              </a:rPr>
              <a:t>verse of assisting one another</a:t>
            </a:r>
            <a:r>
              <a:rPr lang="en-GB" sz="1200" b="0" i="0" kern="1200" dirty="0">
                <a:solidFill>
                  <a:schemeClr val="tx1"/>
                </a:solidFill>
                <a:effectLst/>
                <a:latin typeface="+mn-lt"/>
                <a:ea typeface="+mn-ea"/>
                <a:cs typeface="+mn-cs"/>
              </a:rPr>
              <a:t>)</a:t>
            </a:r>
          </a:p>
          <a:p>
            <a:pPr marL="228600" indent="-228600">
              <a:buAutoNum type="arabicPeriod"/>
            </a:pPr>
            <a:r>
              <a:rPr lang="en-GB" sz="1200" b="1" i="0" kern="1200" dirty="0">
                <a:solidFill>
                  <a:schemeClr val="tx1"/>
                </a:solidFill>
                <a:effectLst/>
                <a:latin typeface="+mn-lt"/>
                <a:ea typeface="+mn-ea"/>
                <a:cs typeface="+mn-cs"/>
              </a:rPr>
              <a:t>Adjustment</a:t>
            </a:r>
            <a:r>
              <a:rPr lang="en-GB" sz="1200" b="0" i="0" kern="1200" dirty="0">
                <a:solidFill>
                  <a:schemeClr val="tx1"/>
                </a:solidFill>
                <a:effectLst/>
                <a:latin typeface="+mn-lt"/>
                <a:ea typeface="+mn-ea"/>
                <a:cs typeface="+mn-cs"/>
              </a:rPr>
              <a:t>  –  Daughter in-law must try to adjust to the new family setting. You cant expect things to be the way they were in your house. Learn to adapt to the new environment rather than resisting and dictating how you want things. In-laws must know that DILs brought up different to your children. Don’t compare them to your children. They will never be like them instead respect the fact that they have chosen to be part of your family. She’s left everything for her husband so don’t take advantage of that.</a:t>
            </a:r>
          </a:p>
          <a:p>
            <a:pPr marL="228600" indent="-228600">
              <a:buAutoNum type="arabicPeriod"/>
            </a:pPr>
            <a:r>
              <a:rPr lang="en-GB" sz="1200" b="0" i="0" kern="1200" dirty="0">
                <a:solidFill>
                  <a:schemeClr val="tx1"/>
                </a:solidFill>
                <a:effectLst/>
                <a:latin typeface="+mn-lt"/>
                <a:ea typeface="+mn-ea"/>
                <a:cs typeface="+mn-cs"/>
              </a:rPr>
              <a:t>4. </a:t>
            </a:r>
            <a:r>
              <a:rPr lang="en-GB" sz="1200" b="1" i="0" kern="1200" dirty="0">
                <a:solidFill>
                  <a:schemeClr val="tx1"/>
                </a:solidFill>
                <a:effectLst/>
                <a:latin typeface="+mn-lt"/>
                <a:ea typeface="+mn-ea"/>
                <a:cs typeface="+mn-cs"/>
              </a:rPr>
              <a:t>Boundaries</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 – Draw healthy boundaries. Respect each other’s privacy. Don’t feel that you need to monitor or interfere in each other’s decisions. What happens in the home stays in the home. In laws don’t have the right to invade her privacy. Neither can the DIL do the same. </a:t>
            </a:r>
          </a:p>
          <a:p>
            <a:pPr marL="228600" indent="-228600">
              <a:buAutoNum type="arabicPeriod"/>
            </a:pPr>
            <a:r>
              <a:rPr lang="en-GB" sz="1200" b="1" i="0" kern="1200" dirty="0">
                <a:solidFill>
                  <a:schemeClr val="tx1"/>
                </a:solidFill>
                <a:effectLst/>
                <a:latin typeface="+mn-lt"/>
                <a:ea typeface="+mn-ea"/>
                <a:cs typeface="+mn-cs"/>
              </a:rPr>
              <a:t>5. Forgiveness</a:t>
            </a:r>
            <a:r>
              <a:rPr lang="en-GB" sz="1200" b="0" i="0" kern="1200" dirty="0">
                <a:solidFill>
                  <a:schemeClr val="tx1"/>
                </a:solidFill>
                <a:effectLst/>
                <a:latin typeface="+mn-lt"/>
                <a:ea typeface="+mn-ea"/>
                <a:cs typeface="+mn-cs"/>
              </a:rPr>
              <a:t> –– every marriage has ups and downs. Don’t hold grudges forever and learn to let go. Don’t be intolerant towards one another.  Hadeeth in Sahih Muslim from </a:t>
            </a:r>
            <a:r>
              <a:rPr lang="en-GB" sz="1200" b="0" i="0" kern="1200" dirty="0" err="1">
                <a:solidFill>
                  <a:schemeClr val="tx1"/>
                </a:solidFill>
                <a:effectLst/>
                <a:latin typeface="+mn-lt"/>
                <a:ea typeface="+mn-ea"/>
                <a:cs typeface="+mn-cs"/>
              </a:rPr>
              <a:t>Abū</a:t>
            </a:r>
            <a:r>
              <a:rPr lang="en-GB" sz="1200" b="0" i="0" kern="1200" dirty="0">
                <a:solidFill>
                  <a:schemeClr val="tx1"/>
                </a:solidFill>
                <a:effectLst/>
                <a:latin typeface="+mn-lt"/>
                <a:ea typeface="+mn-ea"/>
                <a:cs typeface="+mn-cs"/>
              </a:rPr>
              <a:t> Hurairah</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38302B46-C532-49D1-A0EC-5A538283AFB9}" type="slidenum">
              <a:rPr lang="en-GB" smtClean="0"/>
              <a:t>47</a:t>
            </a:fld>
            <a:endParaRPr lang="en-GB"/>
          </a:p>
        </p:txBody>
      </p:sp>
    </p:spTree>
    <p:extLst>
      <p:ext uri="{BB962C8B-B14F-4D97-AF65-F5344CB8AC3E}">
        <p14:creationId xmlns:p14="http://schemas.microsoft.com/office/powerpoint/2010/main" val="370533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9BE5-F7CF-D645-9422-BCB7C9A247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DE9819-F550-3E2D-00A6-CF2C5EB251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1A4DC6-AE66-1582-49B9-CDD9A8618BD3}"/>
              </a:ext>
            </a:extLst>
          </p:cNvPr>
          <p:cNvSpPr>
            <a:spLocks noGrp="1"/>
          </p:cNvSpPr>
          <p:nvPr>
            <p:ph type="dt" sz="half" idx="10"/>
          </p:nvPr>
        </p:nvSpPr>
        <p:spPr/>
        <p:txBody>
          <a:bodyPr/>
          <a:lstStyle/>
          <a:p>
            <a:fld id="{EDDA4AB8-53A4-4C22-96C9-D46365B5FBA4}" type="datetimeFigureOut">
              <a:rPr lang="en-GB" smtClean="0"/>
              <a:t>05/07/2026</a:t>
            </a:fld>
            <a:endParaRPr lang="en-GB"/>
          </a:p>
        </p:txBody>
      </p:sp>
      <p:sp>
        <p:nvSpPr>
          <p:cNvPr id="5" name="Footer Placeholder 4">
            <a:extLst>
              <a:ext uri="{FF2B5EF4-FFF2-40B4-BE49-F238E27FC236}">
                <a16:creationId xmlns:a16="http://schemas.microsoft.com/office/drawing/2014/main" id="{F3681D73-5979-6CD5-1E9B-603A66A821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AE47DC-8C64-4D96-061D-FAFAF07A27C2}"/>
              </a:ext>
            </a:extLst>
          </p:cNvPr>
          <p:cNvSpPr>
            <a:spLocks noGrp="1"/>
          </p:cNvSpPr>
          <p:nvPr>
            <p:ph type="sldNum" sz="quarter" idx="12"/>
          </p:nvPr>
        </p:nvSpPr>
        <p:spPr/>
        <p:txBody>
          <a:bodyPr/>
          <a:lstStyle/>
          <a:p>
            <a:fld id="{E4BABD48-978D-49C1-A4C8-3189624A9217}" type="slidenum">
              <a:rPr lang="en-GB" smtClean="0"/>
              <a:t>‹#›</a:t>
            </a:fld>
            <a:endParaRPr lang="en-GB"/>
          </a:p>
        </p:txBody>
      </p:sp>
    </p:spTree>
    <p:extLst>
      <p:ext uri="{BB962C8B-B14F-4D97-AF65-F5344CB8AC3E}">
        <p14:creationId xmlns:p14="http://schemas.microsoft.com/office/powerpoint/2010/main" val="5996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7372-A133-EE8E-FDC0-B7FBEDE8377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B75905-8D25-1355-331E-4149EB1869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3C628D-BA41-7988-2172-CF65B5B9B4F6}"/>
              </a:ext>
            </a:extLst>
          </p:cNvPr>
          <p:cNvSpPr>
            <a:spLocks noGrp="1"/>
          </p:cNvSpPr>
          <p:nvPr>
            <p:ph type="dt" sz="half" idx="10"/>
          </p:nvPr>
        </p:nvSpPr>
        <p:spPr/>
        <p:txBody>
          <a:bodyPr/>
          <a:lstStyle/>
          <a:p>
            <a:fld id="{EDDA4AB8-53A4-4C22-96C9-D46365B5FBA4}" type="datetimeFigureOut">
              <a:rPr lang="en-GB" smtClean="0"/>
              <a:t>05/07/2026</a:t>
            </a:fld>
            <a:endParaRPr lang="en-GB"/>
          </a:p>
        </p:txBody>
      </p:sp>
      <p:sp>
        <p:nvSpPr>
          <p:cNvPr id="5" name="Footer Placeholder 4">
            <a:extLst>
              <a:ext uri="{FF2B5EF4-FFF2-40B4-BE49-F238E27FC236}">
                <a16:creationId xmlns:a16="http://schemas.microsoft.com/office/drawing/2014/main" id="{D60AF554-FBAC-1FFD-5343-1D818A545C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5A04CF-B1B0-6038-2F5D-EA1D565B8DF1}"/>
              </a:ext>
            </a:extLst>
          </p:cNvPr>
          <p:cNvSpPr>
            <a:spLocks noGrp="1"/>
          </p:cNvSpPr>
          <p:nvPr>
            <p:ph type="sldNum" sz="quarter" idx="12"/>
          </p:nvPr>
        </p:nvSpPr>
        <p:spPr/>
        <p:txBody>
          <a:bodyPr/>
          <a:lstStyle/>
          <a:p>
            <a:fld id="{E4BABD48-978D-49C1-A4C8-3189624A9217}" type="slidenum">
              <a:rPr lang="en-GB" smtClean="0"/>
              <a:t>‹#›</a:t>
            </a:fld>
            <a:endParaRPr lang="en-GB"/>
          </a:p>
        </p:txBody>
      </p:sp>
    </p:spTree>
    <p:extLst>
      <p:ext uri="{BB962C8B-B14F-4D97-AF65-F5344CB8AC3E}">
        <p14:creationId xmlns:p14="http://schemas.microsoft.com/office/powerpoint/2010/main" val="53272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99A1B-52D9-A319-AD78-A125D0BB5F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3B3498-88BF-185B-FEE1-DC2999DE1D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F9C7B3-7D62-7D98-CA29-AB2825A2AC8D}"/>
              </a:ext>
            </a:extLst>
          </p:cNvPr>
          <p:cNvSpPr>
            <a:spLocks noGrp="1"/>
          </p:cNvSpPr>
          <p:nvPr>
            <p:ph type="dt" sz="half" idx="10"/>
          </p:nvPr>
        </p:nvSpPr>
        <p:spPr/>
        <p:txBody>
          <a:bodyPr/>
          <a:lstStyle/>
          <a:p>
            <a:fld id="{EDDA4AB8-53A4-4C22-96C9-D46365B5FBA4}" type="datetimeFigureOut">
              <a:rPr lang="en-GB" smtClean="0"/>
              <a:t>05/07/2026</a:t>
            </a:fld>
            <a:endParaRPr lang="en-GB"/>
          </a:p>
        </p:txBody>
      </p:sp>
      <p:sp>
        <p:nvSpPr>
          <p:cNvPr id="5" name="Footer Placeholder 4">
            <a:extLst>
              <a:ext uri="{FF2B5EF4-FFF2-40B4-BE49-F238E27FC236}">
                <a16:creationId xmlns:a16="http://schemas.microsoft.com/office/drawing/2014/main" id="{F21E4B3D-F5D0-5644-AE5B-D337859584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650A06-F05E-9324-A6DE-BABD148A20DD}"/>
              </a:ext>
            </a:extLst>
          </p:cNvPr>
          <p:cNvSpPr>
            <a:spLocks noGrp="1"/>
          </p:cNvSpPr>
          <p:nvPr>
            <p:ph type="sldNum" sz="quarter" idx="12"/>
          </p:nvPr>
        </p:nvSpPr>
        <p:spPr/>
        <p:txBody>
          <a:bodyPr/>
          <a:lstStyle/>
          <a:p>
            <a:fld id="{E4BABD48-978D-49C1-A4C8-3189624A9217}" type="slidenum">
              <a:rPr lang="en-GB" smtClean="0"/>
              <a:t>‹#›</a:t>
            </a:fld>
            <a:endParaRPr lang="en-GB"/>
          </a:p>
        </p:txBody>
      </p:sp>
    </p:spTree>
    <p:extLst>
      <p:ext uri="{BB962C8B-B14F-4D97-AF65-F5344CB8AC3E}">
        <p14:creationId xmlns:p14="http://schemas.microsoft.com/office/powerpoint/2010/main" val="69820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19F7-CEA1-E9D3-5F94-88614EA4AC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942E3F-DDE4-D15C-43DA-0F52C64C0F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897FB1-D24B-49FB-504D-27A41BF14BD2}"/>
              </a:ext>
            </a:extLst>
          </p:cNvPr>
          <p:cNvSpPr>
            <a:spLocks noGrp="1"/>
          </p:cNvSpPr>
          <p:nvPr>
            <p:ph type="dt" sz="half" idx="10"/>
          </p:nvPr>
        </p:nvSpPr>
        <p:spPr/>
        <p:txBody>
          <a:bodyPr/>
          <a:lstStyle/>
          <a:p>
            <a:fld id="{EDDA4AB8-53A4-4C22-96C9-D46365B5FBA4}" type="datetimeFigureOut">
              <a:rPr lang="en-GB" smtClean="0"/>
              <a:t>05/07/2026</a:t>
            </a:fld>
            <a:endParaRPr lang="en-GB"/>
          </a:p>
        </p:txBody>
      </p:sp>
      <p:sp>
        <p:nvSpPr>
          <p:cNvPr id="5" name="Footer Placeholder 4">
            <a:extLst>
              <a:ext uri="{FF2B5EF4-FFF2-40B4-BE49-F238E27FC236}">
                <a16:creationId xmlns:a16="http://schemas.microsoft.com/office/drawing/2014/main" id="{A410C656-F22B-8B2A-2FD1-8E83B2D147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C475FA-2CA4-C40E-A04B-072CDDE89F19}"/>
              </a:ext>
            </a:extLst>
          </p:cNvPr>
          <p:cNvSpPr>
            <a:spLocks noGrp="1"/>
          </p:cNvSpPr>
          <p:nvPr>
            <p:ph type="sldNum" sz="quarter" idx="12"/>
          </p:nvPr>
        </p:nvSpPr>
        <p:spPr/>
        <p:txBody>
          <a:bodyPr/>
          <a:lstStyle/>
          <a:p>
            <a:fld id="{E4BABD48-978D-49C1-A4C8-3189624A9217}" type="slidenum">
              <a:rPr lang="en-GB" smtClean="0"/>
              <a:t>‹#›</a:t>
            </a:fld>
            <a:endParaRPr lang="en-GB"/>
          </a:p>
        </p:txBody>
      </p:sp>
    </p:spTree>
    <p:extLst>
      <p:ext uri="{BB962C8B-B14F-4D97-AF65-F5344CB8AC3E}">
        <p14:creationId xmlns:p14="http://schemas.microsoft.com/office/powerpoint/2010/main" val="283361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D0FB-A7C9-D7CE-E6B3-D4370AB62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F8FFF7-D0A5-E7B0-C704-AF4B9FD8C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39B075-EC24-144A-4C59-FAB975D4B219}"/>
              </a:ext>
            </a:extLst>
          </p:cNvPr>
          <p:cNvSpPr>
            <a:spLocks noGrp="1"/>
          </p:cNvSpPr>
          <p:nvPr>
            <p:ph type="dt" sz="half" idx="10"/>
          </p:nvPr>
        </p:nvSpPr>
        <p:spPr/>
        <p:txBody>
          <a:bodyPr/>
          <a:lstStyle/>
          <a:p>
            <a:fld id="{EDDA4AB8-53A4-4C22-96C9-D46365B5FBA4}" type="datetimeFigureOut">
              <a:rPr lang="en-GB" smtClean="0"/>
              <a:t>05/07/2026</a:t>
            </a:fld>
            <a:endParaRPr lang="en-GB"/>
          </a:p>
        </p:txBody>
      </p:sp>
      <p:sp>
        <p:nvSpPr>
          <p:cNvPr id="5" name="Footer Placeholder 4">
            <a:extLst>
              <a:ext uri="{FF2B5EF4-FFF2-40B4-BE49-F238E27FC236}">
                <a16:creationId xmlns:a16="http://schemas.microsoft.com/office/drawing/2014/main" id="{86A3DA46-15B4-3745-EB91-72B13CFD8D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1787A9-1ACB-F2FB-E04A-02E361C985FC}"/>
              </a:ext>
            </a:extLst>
          </p:cNvPr>
          <p:cNvSpPr>
            <a:spLocks noGrp="1"/>
          </p:cNvSpPr>
          <p:nvPr>
            <p:ph type="sldNum" sz="quarter" idx="12"/>
          </p:nvPr>
        </p:nvSpPr>
        <p:spPr/>
        <p:txBody>
          <a:bodyPr/>
          <a:lstStyle/>
          <a:p>
            <a:fld id="{E4BABD48-978D-49C1-A4C8-3189624A9217}" type="slidenum">
              <a:rPr lang="en-GB" smtClean="0"/>
              <a:t>‹#›</a:t>
            </a:fld>
            <a:endParaRPr lang="en-GB"/>
          </a:p>
        </p:txBody>
      </p:sp>
    </p:spTree>
    <p:extLst>
      <p:ext uri="{BB962C8B-B14F-4D97-AF65-F5344CB8AC3E}">
        <p14:creationId xmlns:p14="http://schemas.microsoft.com/office/powerpoint/2010/main" val="355671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7CF0-3AE8-C0E2-30AC-D804DE9A29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23538D-7D93-3539-4CA8-53B49AE53C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9FCD1D-F6A5-2127-64BB-B0BF8818A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3BCD10-4A6D-71EE-31F8-66A0F8E5B813}"/>
              </a:ext>
            </a:extLst>
          </p:cNvPr>
          <p:cNvSpPr>
            <a:spLocks noGrp="1"/>
          </p:cNvSpPr>
          <p:nvPr>
            <p:ph type="dt" sz="half" idx="10"/>
          </p:nvPr>
        </p:nvSpPr>
        <p:spPr/>
        <p:txBody>
          <a:bodyPr/>
          <a:lstStyle/>
          <a:p>
            <a:fld id="{EDDA4AB8-53A4-4C22-96C9-D46365B5FBA4}" type="datetimeFigureOut">
              <a:rPr lang="en-GB" smtClean="0"/>
              <a:t>05/07/2026</a:t>
            </a:fld>
            <a:endParaRPr lang="en-GB"/>
          </a:p>
        </p:txBody>
      </p:sp>
      <p:sp>
        <p:nvSpPr>
          <p:cNvPr id="6" name="Footer Placeholder 5">
            <a:extLst>
              <a:ext uri="{FF2B5EF4-FFF2-40B4-BE49-F238E27FC236}">
                <a16:creationId xmlns:a16="http://schemas.microsoft.com/office/drawing/2014/main" id="{FCDD4091-FFC7-9D65-8B96-833BE124B1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5AB1C5-4DE9-1931-52B5-7DD581733930}"/>
              </a:ext>
            </a:extLst>
          </p:cNvPr>
          <p:cNvSpPr>
            <a:spLocks noGrp="1"/>
          </p:cNvSpPr>
          <p:nvPr>
            <p:ph type="sldNum" sz="quarter" idx="12"/>
          </p:nvPr>
        </p:nvSpPr>
        <p:spPr/>
        <p:txBody>
          <a:bodyPr/>
          <a:lstStyle/>
          <a:p>
            <a:fld id="{E4BABD48-978D-49C1-A4C8-3189624A9217}" type="slidenum">
              <a:rPr lang="en-GB" smtClean="0"/>
              <a:t>‹#›</a:t>
            </a:fld>
            <a:endParaRPr lang="en-GB"/>
          </a:p>
        </p:txBody>
      </p:sp>
    </p:spTree>
    <p:extLst>
      <p:ext uri="{BB962C8B-B14F-4D97-AF65-F5344CB8AC3E}">
        <p14:creationId xmlns:p14="http://schemas.microsoft.com/office/powerpoint/2010/main" val="404000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15BD-E547-B75D-5881-C07C869DB6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96BF1E-D92E-2853-4302-8F6C2103C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87D218-2620-C9F5-5264-388E56E5FA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7CFCB2-A725-D70E-64D5-3397DDFBE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1AB5F6-B375-229D-987E-02FC47BB0E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CE9F62-1840-D692-2389-BEA9DB089382}"/>
              </a:ext>
            </a:extLst>
          </p:cNvPr>
          <p:cNvSpPr>
            <a:spLocks noGrp="1"/>
          </p:cNvSpPr>
          <p:nvPr>
            <p:ph type="dt" sz="half" idx="10"/>
          </p:nvPr>
        </p:nvSpPr>
        <p:spPr/>
        <p:txBody>
          <a:bodyPr/>
          <a:lstStyle/>
          <a:p>
            <a:fld id="{EDDA4AB8-53A4-4C22-96C9-D46365B5FBA4}" type="datetimeFigureOut">
              <a:rPr lang="en-GB" smtClean="0"/>
              <a:t>05/07/2026</a:t>
            </a:fld>
            <a:endParaRPr lang="en-GB"/>
          </a:p>
        </p:txBody>
      </p:sp>
      <p:sp>
        <p:nvSpPr>
          <p:cNvPr id="8" name="Footer Placeholder 7">
            <a:extLst>
              <a:ext uri="{FF2B5EF4-FFF2-40B4-BE49-F238E27FC236}">
                <a16:creationId xmlns:a16="http://schemas.microsoft.com/office/drawing/2014/main" id="{26D830FB-E73C-C772-987B-741F9B83B9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06009E-85CC-70CD-2503-94DDE45F0D61}"/>
              </a:ext>
            </a:extLst>
          </p:cNvPr>
          <p:cNvSpPr>
            <a:spLocks noGrp="1"/>
          </p:cNvSpPr>
          <p:nvPr>
            <p:ph type="sldNum" sz="quarter" idx="12"/>
          </p:nvPr>
        </p:nvSpPr>
        <p:spPr/>
        <p:txBody>
          <a:bodyPr/>
          <a:lstStyle/>
          <a:p>
            <a:fld id="{E4BABD48-978D-49C1-A4C8-3189624A9217}" type="slidenum">
              <a:rPr lang="en-GB" smtClean="0"/>
              <a:t>‹#›</a:t>
            </a:fld>
            <a:endParaRPr lang="en-GB"/>
          </a:p>
        </p:txBody>
      </p:sp>
    </p:spTree>
    <p:extLst>
      <p:ext uri="{BB962C8B-B14F-4D97-AF65-F5344CB8AC3E}">
        <p14:creationId xmlns:p14="http://schemas.microsoft.com/office/powerpoint/2010/main" val="415207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34B-ACA9-21E5-4CBE-7A93022DC4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7A8DF3-D30F-72C0-1362-5B406C453F9F}"/>
              </a:ext>
            </a:extLst>
          </p:cNvPr>
          <p:cNvSpPr>
            <a:spLocks noGrp="1"/>
          </p:cNvSpPr>
          <p:nvPr>
            <p:ph type="dt" sz="half" idx="10"/>
          </p:nvPr>
        </p:nvSpPr>
        <p:spPr/>
        <p:txBody>
          <a:bodyPr/>
          <a:lstStyle/>
          <a:p>
            <a:fld id="{EDDA4AB8-53A4-4C22-96C9-D46365B5FBA4}" type="datetimeFigureOut">
              <a:rPr lang="en-GB" smtClean="0"/>
              <a:t>05/07/2026</a:t>
            </a:fld>
            <a:endParaRPr lang="en-GB"/>
          </a:p>
        </p:txBody>
      </p:sp>
      <p:sp>
        <p:nvSpPr>
          <p:cNvPr id="4" name="Footer Placeholder 3">
            <a:extLst>
              <a:ext uri="{FF2B5EF4-FFF2-40B4-BE49-F238E27FC236}">
                <a16:creationId xmlns:a16="http://schemas.microsoft.com/office/drawing/2014/main" id="{0F141488-5945-846B-607F-DF5AB02364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F1883F-A7F7-501D-0D38-83F2DBADAC93}"/>
              </a:ext>
            </a:extLst>
          </p:cNvPr>
          <p:cNvSpPr>
            <a:spLocks noGrp="1"/>
          </p:cNvSpPr>
          <p:nvPr>
            <p:ph type="sldNum" sz="quarter" idx="12"/>
          </p:nvPr>
        </p:nvSpPr>
        <p:spPr/>
        <p:txBody>
          <a:bodyPr/>
          <a:lstStyle/>
          <a:p>
            <a:fld id="{E4BABD48-978D-49C1-A4C8-3189624A9217}" type="slidenum">
              <a:rPr lang="en-GB" smtClean="0"/>
              <a:t>‹#›</a:t>
            </a:fld>
            <a:endParaRPr lang="en-GB"/>
          </a:p>
        </p:txBody>
      </p:sp>
    </p:spTree>
    <p:extLst>
      <p:ext uri="{BB962C8B-B14F-4D97-AF65-F5344CB8AC3E}">
        <p14:creationId xmlns:p14="http://schemas.microsoft.com/office/powerpoint/2010/main" val="372590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3A4E0E-A43F-D8AF-DC8F-513732A2E2A8}"/>
              </a:ext>
            </a:extLst>
          </p:cNvPr>
          <p:cNvSpPr>
            <a:spLocks noGrp="1"/>
          </p:cNvSpPr>
          <p:nvPr>
            <p:ph type="dt" sz="half" idx="10"/>
          </p:nvPr>
        </p:nvSpPr>
        <p:spPr/>
        <p:txBody>
          <a:bodyPr/>
          <a:lstStyle/>
          <a:p>
            <a:fld id="{EDDA4AB8-53A4-4C22-96C9-D46365B5FBA4}" type="datetimeFigureOut">
              <a:rPr lang="en-GB" smtClean="0"/>
              <a:t>05/07/2026</a:t>
            </a:fld>
            <a:endParaRPr lang="en-GB"/>
          </a:p>
        </p:txBody>
      </p:sp>
      <p:sp>
        <p:nvSpPr>
          <p:cNvPr id="3" name="Footer Placeholder 2">
            <a:extLst>
              <a:ext uri="{FF2B5EF4-FFF2-40B4-BE49-F238E27FC236}">
                <a16:creationId xmlns:a16="http://schemas.microsoft.com/office/drawing/2014/main" id="{6B2A6B34-375D-FF54-25CD-E1F1972C99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249140-508C-7056-A23A-CDA3952E7465}"/>
              </a:ext>
            </a:extLst>
          </p:cNvPr>
          <p:cNvSpPr>
            <a:spLocks noGrp="1"/>
          </p:cNvSpPr>
          <p:nvPr>
            <p:ph type="sldNum" sz="quarter" idx="12"/>
          </p:nvPr>
        </p:nvSpPr>
        <p:spPr/>
        <p:txBody>
          <a:bodyPr/>
          <a:lstStyle/>
          <a:p>
            <a:fld id="{E4BABD48-978D-49C1-A4C8-3189624A9217}" type="slidenum">
              <a:rPr lang="en-GB" smtClean="0"/>
              <a:t>‹#›</a:t>
            </a:fld>
            <a:endParaRPr lang="en-GB"/>
          </a:p>
        </p:txBody>
      </p:sp>
    </p:spTree>
    <p:extLst>
      <p:ext uri="{BB962C8B-B14F-4D97-AF65-F5344CB8AC3E}">
        <p14:creationId xmlns:p14="http://schemas.microsoft.com/office/powerpoint/2010/main" val="47248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1834-FFA6-EB03-93D9-A289A039E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EB29CB-B114-CB56-3A5E-9D72388FF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764936-BA8B-FE37-6001-EA7A9A723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5746B9-34D7-CD66-8CD1-813B41F57C15}"/>
              </a:ext>
            </a:extLst>
          </p:cNvPr>
          <p:cNvSpPr>
            <a:spLocks noGrp="1"/>
          </p:cNvSpPr>
          <p:nvPr>
            <p:ph type="dt" sz="half" idx="10"/>
          </p:nvPr>
        </p:nvSpPr>
        <p:spPr/>
        <p:txBody>
          <a:bodyPr/>
          <a:lstStyle/>
          <a:p>
            <a:fld id="{EDDA4AB8-53A4-4C22-96C9-D46365B5FBA4}" type="datetimeFigureOut">
              <a:rPr lang="en-GB" smtClean="0"/>
              <a:t>05/07/2026</a:t>
            </a:fld>
            <a:endParaRPr lang="en-GB"/>
          </a:p>
        </p:txBody>
      </p:sp>
      <p:sp>
        <p:nvSpPr>
          <p:cNvPr id="6" name="Footer Placeholder 5">
            <a:extLst>
              <a:ext uri="{FF2B5EF4-FFF2-40B4-BE49-F238E27FC236}">
                <a16:creationId xmlns:a16="http://schemas.microsoft.com/office/drawing/2014/main" id="{DA7697D8-450C-5341-E30E-F2DF30169C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8A6EA1-D24F-2D35-D6A9-A70642FD0746}"/>
              </a:ext>
            </a:extLst>
          </p:cNvPr>
          <p:cNvSpPr>
            <a:spLocks noGrp="1"/>
          </p:cNvSpPr>
          <p:nvPr>
            <p:ph type="sldNum" sz="quarter" idx="12"/>
          </p:nvPr>
        </p:nvSpPr>
        <p:spPr/>
        <p:txBody>
          <a:bodyPr/>
          <a:lstStyle/>
          <a:p>
            <a:fld id="{E4BABD48-978D-49C1-A4C8-3189624A9217}" type="slidenum">
              <a:rPr lang="en-GB" smtClean="0"/>
              <a:t>‹#›</a:t>
            </a:fld>
            <a:endParaRPr lang="en-GB"/>
          </a:p>
        </p:txBody>
      </p:sp>
    </p:spTree>
    <p:extLst>
      <p:ext uri="{BB962C8B-B14F-4D97-AF65-F5344CB8AC3E}">
        <p14:creationId xmlns:p14="http://schemas.microsoft.com/office/powerpoint/2010/main" val="44612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B902-4755-E43E-02C4-2A39550FB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CF9C28-B0FF-AFF1-D225-849FD71FF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949AFD-CB1D-9C96-1BFE-9E0BE9350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BCD6E9-42D5-DE08-DD1B-A1ED1E911B03}"/>
              </a:ext>
            </a:extLst>
          </p:cNvPr>
          <p:cNvSpPr>
            <a:spLocks noGrp="1"/>
          </p:cNvSpPr>
          <p:nvPr>
            <p:ph type="dt" sz="half" idx="10"/>
          </p:nvPr>
        </p:nvSpPr>
        <p:spPr/>
        <p:txBody>
          <a:bodyPr/>
          <a:lstStyle/>
          <a:p>
            <a:fld id="{EDDA4AB8-53A4-4C22-96C9-D46365B5FBA4}" type="datetimeFigureOut">
              <a:rPr lang="en-GB" smtClean="0"/>
              <a:t>05/07/2026</a:t>
            </a:fld>
            <a:endParaRPr lang="en-GB"/>
          </a:p>
        </p:txBody>
      </p:sp>
      <p:sp>
        <p:nvSpPr>
          <p:cNvPr id="6" name="Footer Placeholder 5">
            <a:extLst>
              <a:ext uri="{FF2B5EF4-FFF2-40B4-BE49-F238E27FC236}">
                <a16:creationId xmlns:a16="http://schemas.microsoft.com/office/drawing/2014/main" id="{FD67EF11-5EC4-0859-D257-3DD152EC3D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987F28-4FB0-D17C-70B3-774865CF1F81}"/>
              </a:ext>
            </a:extLst>
          </p:cNvPr>
          <p:cNvSpPr>
            <a:spLocks noGrp="1"/>
          </p:cNvSpPr>
          <p:nvPr>
            <p:ph type="sldNum" sz="quarter" idx="12"/>
          </p:nvPr>
        </p:nvSpPr>
        <p:spPr/>
        <p:txBody>
          <a:bodyPr/>
          <a:lstStyle/>
          <a:p>
            <a:fld id="{E4BABD48-978D-49C1-A4C8-3189624A9217}" type="slidenum">
              <a:rPr lang="en-GB" smtClean="0"/>
              <a:t>‹#›</a:t>
            </a:fld>
            <a:endParaRPr lang="en-GB"/>
          </a:p>
        </p:txBody>
      </p:sp>
    </p:spTree>
    <p:extLst>
      <p:ext uri="{BB962C8B-B14F-4D97-AF65-F5344CB8AC3E}">
        <p14:creationId xmlns:p14="http://schemas.microsoft.com/office/powerpoint/2010/main" val="322484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56F841-D8B1-F06F-A315-2C7F4C505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991E41-7D4C-2845-EEFF-287EF4B65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C2C77-C29C-19DB-5C03-F9B0902AD9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A4AB8-53A4-4C22-96C9-D46365B5FBA4}" type="datetimeFigureOut">
              <a:rPr lang="en-GB" smtClean="0"/>
              <a:t>05/07/2026</a:t>
            </a:fld>
            <a:endParaRPr lang="en-GB"/>
          </a:p>
        </p:txBody>
      </p:sp>
      <p:sp>
        <p:nvSpPr>
          <p:cNvPr id="5" name="Footer Placeholder 4">
            <a:extLst>
              <a:ext uri="{FF2B5EF4-FFF2-40B4-BE49-F238E27FC236}">
                <a16:creationId xmlns:a16="http://schemas.microsoft.com/office/drawing/2014/main" id="{19A9078B-7B21-558F-A3F0-403FE45F1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41BA08-9639-E1D9-18D0-FCEF0D9F34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ABD48-978D-49C1-A4C8-3189624A9217}" type="slidenum">
              <a:rPr lang="en-GB" smtClean="0"/>
              <a:t>‹#›</a:t>
            </a:fld>
            <a:endParaRPr lang="en-GB"/>
          </a:p>
        </p:txBody>
      </p:sp>
    </p:spTree>
    <p:extLst>
      <p:ext uri="{BB962C8B-B14F-4D97-AF65-F5344CB8AC3E}">
        <p14:creationId xmlns:p14="http://schemas.microsoft.com/office/powerpoint/2010/main" val="33795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fatawa@jkn.org.uk"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File:Cup-o-coffee-simple.sv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3AC6084-0038-20F2-A371-F0ADE3219C1F}"/>
              </a:ext>
            </a:extLst>
          </p:cNvPr>
          <p:cNvSpPr txBox="1">
            <a:spLocks/>
          </p:cNvSpPr>
          <p:nvPr/>
        </p:nvSpPr>
        <p:spPr>
          <a:xfrm>
            <a:off x="4172680" y="2299083"/>
            <a:ext cx="6951101" cy="155223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effectLst>
                  <a:outerShdw blurRad="38100" dist="38100" dir="2700000" algn="tl">
                    <a:srgbClr val="000000">
                      <a:alpha val="43137"/>
                    </a:srgbClr>
                  </a:outerShdw>
                </a:effectLst>
              </a:rPr>
              <a:t>Start Your Marriage Right:</a:t>
            </a:r>
            <a:br>
              <a:rPr lang="en-GB" sz="3600" b="1" dirty="0">
                <a:effectLst>
                  <a:outerShdw blurRad="38100" dist="38100" dir="2700000" algn="tl">
                    <a:srgbClr val="000000">
                      <a:alpha val="43137"/>
                    </a:srgbClr>
                  </a:outerShdw>
                </a:effectLst>
              </a:rPr>
            </a:br>
            <a:r>
              <a:rPr lang="en-GB" sz="3100" b="1" dirty="0">
                <a:effectLst>
                  <a:outerShdw blurRad="38100" dist="38100" dir="2700000" algn="tl">
                    <a:srgbClr val="000000">
                      <a:alpha val="43137"/>
                    </a:srgbClr>
                  </a:outerShdw>
                </a:effectLst>
              </a:rPr>
              <a:t>Inspiring Islamic Guidance for Newlyweds</a:t>
            </a:r>
          </a:p>
          <a:p>
            <a:pPr algn="ctr"/>
            <a:r>
              <a:rPr lang="en-GB" sz="2200" i="1" dirty="0"/>
              <a:t>.</a:t>
            </a:r>
            <a:endParaRPr lang="en-GB" sz="2200" b="1" i="1" dirty="0">
              <a:solidFill>
                <a:schemeClr val="accent4">
                  <a:lumMod val="75000"/>
                </a:schemeClr>
              </a:solidFill>
            </a:endParaRPr>
          </a:p>
        </p:txBody>
      </p:sp>
      <p:sp>
        <p:nvSpPr>
          <p:cNvPr id="4" name="TextBox 3">
            <a:extLst>
              <a:ext uri="{FF2B5EF4-FFF2-40B4-BE49-F238E27FC236}">
                <a16:creationId xmlns:a16="http://schemas.microsoft.com/office/drawing/2014/main" id="{12248F3F-7040-65E6-C011-CE612B484C32}"/>
              </a:ext>
            </a:extLst>
          </p:cNvPr>
          <p:cNvSpPr txBox="1"/>
          <p:nvPr/>
        </p:nvSpPr>
        <p:spPr>
          <a:xfrm>
            <a:off x="477012" y="5981280"/>
            <a:ext cx="5149811" cy="369332"/>
          </a:xfrm>
          <a:prstGeom prst="rect">
            <a:avLst/>
          </a:prstGeom>
          <a:noFill/>
        </p:spPr>
        <p:txBody>
          <a:bodyPr wrap="square" rtlCol="0">
            <a:spAutoFit/>
          </a:bodyPr>
          <a:lstStyle/>
          <a:p>
            <a:pPr marL="0" marR="0" indent="0" algn="l">
              <a:spcBef>
                <a:spcPts val="0"/>
              </a:spcBef>
              <a:spcAft>
                <a:spcPts val="0"/>
              </a:spcAft>
            </a:pPr>
            <a:r>
              <a:rPr lang="en-GB" sz="1800" kern="1400" dirty="0">
                <a:ln>
                  <a:noFill/>
                </a:ln>
                <a:solidFill>
                  <a:srgbClr val="000000"/>
                </a:solidFill>
                <a:effectLst/>
                <a:latin typeface="Times New Roman" panose="02020603050405020304" pitchFamily="18" charset="0"/>
              </a:rPr>
              <a:t>© Mufti Abdul Waheed – All rights reserved </a:t>
            </a:r>
          </a:p>
        </p:txBody>
      </p:sp>
      <p:sp>
        <p:nvSpPr>
          <p:cNvPr id="5" name="TextBox 4">
            <a:extLst>
              <a:ext uri="{FF2B5EF4-FFF2-40B4-BE49-F238E27FC236}">
                <a16:creationId xmlns:a16="http://schemas.microsoft.com/office/drawing/2014/main" id="{BEAD2ECD-6EA2-BDF3-1160-9C487A1884F4}"/>
              </a:ext>
            </a:extLst>
          </p:cNvPr>
          <p:cNvSpPr txBox="1"/>
          <p:nvPr/>
        </p:nvSpPr>
        <p:spPr>
          <a:xfrm>
            <a:off x="5110720" y="4039134"/>
            <a:ext cx="5351764" cy="1754326"/>
          </a:xfrm>
          <a:prstGeom prst="rect">
            <a:avLst/>
          </a:prstGeom>
          <a:noFill/>
        </p:spPr>
        <p:txBody>
          <a:bodyPr wrap="square" rtlCol="0">
            <a:spAutoFit/>
          </a:bodyPr>
          <a:lstStyle/>
          <a:p>
            <a:pPr algn="ctr"/>
            <a:r>
              <a:rPr lang="en-GB" dirty="0">
                <a:latin typeface="Times New Roman" panose="02020603050405020304" pitchFamily="18" charset="0"/>
              </a:rPr>
              <a:t>Mufti Abdul Waheed</a:t>
            </a:r>
          </a:p>
          <a:p>
            <a:pPr algn="ctr"/>
            <a:r>
              <a:rPr lang="en-GB" dirty="0">
                <a:latin typeface="Times New Roman" panose="02020603050405020304" pitchFamily="18" charset="0"/>
                <a:hlinkClick r:id="rId2"/>
              </a:rPr>
              <a:t>e: fatawa@jkn.org.uk</a:t>
            </a:r>
            <a:endParaRPr lang="en-GB" dirty="0">
              <a:latin typeface="Times New Roman" panose="02020603050405020304" pitchFamily="18" charset="0"/>
            </a:endParaRPr>
          </a:p>
          <a:p>
            <a:pPr algn="ctr"/>
            <a:r>
              <a:rPr lang="en-US" dirty="0">
                <a:latin typeface="Times New Roman" panose="02020603050405020304" pitchFamily="18" charset="0"/>
              </a:rPr>
              <a:t>X: @AbdulAwm786</a:t>
            </a:r>
          </a:p>
          <a:p>
            <a:pPr algn="ctr"/>
            <a:r>
              <a:rPr lang="en-US" dirty="0">
                <a:latin typeface="Times New Roman" panose="02020603050405020304" pitchFamily="18" charset="0"/>
              </a:rPr>
              <a:t>Facebook: JKN Fatawa &amp; Mufti Abdul Waheed Instagram: </a:t>
            </a:r>
            <a:r>
              <a:rPr lang="en-US" dirty="0" err="1">
                <a:latin typeface="Times New Roman" panose="02020603050405020304" pitchFamily="18" charset="0"/>
              </a:rPr>
              <a:t>jkn.fatawa</a:t>
            </a:r>
            <a:r>
              <a:rPr lang="en-US" dirty="0">
                <a:latin typeface="Times New Roman" panose="02020603050405020304" pitchFamily="18" charset="0"/>
              </a:rPr>
              <a:t> &amp; </a:t>
            </a:r>
            <a:r>
              <a:rPr lang="en-US" dirty="0" err="1">
                <a:latin typeface="Times New Roman" panose="02020603050405020304" pitchFamily="18" charset="0"/>
              </a:rPr>
              <a:t>muftiwaheedofficial</a:t>
            </a:r>
            <a:r>
              <a:rPr lang="en-US" dirty="0">
                <a:latin typeface="Times New Roman" panose="02020603050405020304" pitchFamily="18" charset="0"/>
              </a:rPr>
              <a:t> </a:t>
            </a:r>
          </a:p>
          <a:p>
            <a:pPr algn="ctr"/>
            <a:r>
              <a:rPr lang="en-US" dirty="0">
                <a:latin typeface="Times New Roman" panose="02020603050405020304" pitchFamily="18" charset="0"/>
              </a:rPr>
              <a:t>W: jknfatawa.co.uk</a:t>
            </a:r>
          </a:p>
        </p:txBody>
      </p:sp>
      <p:pic>
        <p:nvPicPr>
          <p:cNvPr id="6" name="Picture 2" descr="JKN Fatawa">
            <a:extLst>
              <a:ext uri="{FF2B5EF4-FFF2-40B4-BE49-F238E27FC236}">
                <a16:creationId xmlns:a16="http://schemas.microsoft.com/office/drawing/2014/main" id="{CFF05BE7-66BD-7CFD-C6BA-2B7455903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582" y="311552"/>
            <a:ext cx="2156039" cy="21560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B3C0850-969F-B510-1333-41352EB62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12" y="471034"/>
            <a:ext cx="3382718" cy="4506535"/>
          </a:xfrm>
          <a:prstGeom prst="rect">
            <a:avLst/>
          </a:prstGeom>
        </p:spPr>
      </p:pic>
    </p:spTree>
    <p:extLst>
      <p:ext uri="{BB962C8B-B14F-4D97-AF65-F5344CB8AC3E}">
        <p14:creationId xmlns:p14="http://schemas.microsoft.com/office/powerpoint/2010/main" val="219663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964301-9DA9-0B3E-0E11-DC3724DE0849}"/>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41C903-F9F4-1C04-DEAB-4FAACEFA2299}"/>
              </a:ext>
            </a:extLst>
          </p:cNvPr>
          <p:cNvSpPr>
            <a:spLocks noGrp="1"/>
          </p:cNvSpPr>
          <p:nvPr>
            <p:ph idx="1"/>
          </p:nvPr>
        </p:nvSpPr>
        <p:spPr>
          <a:xfrm>
            <a:off x="1325061" y="1078579"/>
            <a:ext cx="8548386" cy="4076394"/>
          </a:xfrm>
        </p:spPr>
        <p:txBody>
          <a:bodyPr vert="horz" lIns="91440" tIns="45720" rIns="91440" bIns="45720" rtlCol="0" anchor="t">
            <a:normAutofit fontScale="92500" lnSpcReduction="20000"/>
          </a:bodyPr>
          <a:lstStyle/>
          <a:p>
            <a:pPr marL="0" indent="0">
              <a:buNone/>
            </a:pPr>
            <a:r>
              <a:rPr lang="en-GB" sz="1800" dirty="0"/>
              <a:t>The Messenger of Allāh (saw)</a:t>
            </a:r>
            <a:r>
              <a:rPr lang="ar-SA" sz="1800" dirty="0">
                <a:cs typeface="Arial"/>
              </a:rPr>
              <a:t> </a:t>
            </a:r>
            <a:r>
              <a:rPr lang="en-GB" sz="1800" dirty="0"/>
              <a:t>said: </a:t>
            </a:r>
            <a:endParaRPr lang="en-US" sz="1800" dirty="0">
              <a:ea typeface="Calibri"/>
              <a:cs typeface="Calibri"/>
            </a:endParaRPr>
          </a:p>
          <a:p>
            <a:pPr marL="0" indent="0">
              <a:buNone/>
            </a:pPr>
            <a:endParaRPr lang="en-GB" sz="2400" b="1" dirty="0">
              <a:ea typeface="Calibri"/>
              <a:cs typeface="Calibri"/>
            </a:endParaRPr>
          </a:p>
          <a:p>
            <a:pPr marL="0" indent="0" algn="ctr" rtl="1">
              <a:buNone/>
            </a:pPr>
            <a:r>
              <a:rPr lang="ar-SA" sz="2400" b="1" dirty="0">
                <a:latin typeface="Traditional Arabic"/>
                <a:cs typeface="Traditional Arabic"/>
              </a:rPr>
              <a:t>عَنْ عَبْدِ اللَّهِ بْنِ عَمْرٍو قَالَ قَالَ رَسُولُ اللَّهِ صَلَّى اللَّهُ عَلَيْهِ وَسَلَّمَ الرَّاحِمُونَ يَرْحَمُهُمْ الرَّحْمَنُ ارْحَمُوا مَنْ فِي الْأَرْضِ يَرْحَمْكُمْ مَنْ فِي السَّمَاءِ</a:t>
            </a:r>
            <a:endParaRPr lang="en-GB" sz="2400" b="1" dirty="0">
              <a:latin typeface="Traditional Arabic"/>
              <a:cs typeface="Traditional Arabic"/>
            </a:endParaRPr>
          </a:p>
          <a:p>
            <a:pPr algn="ctr">
              <a:buNone/>
            </a:pPr>
            <a:r>
              <a:rPr lang="en-GB" sz="1800" dirty="0" err="1">
                <a:ea typeface="+mn-lt"/>
                <a:cs typeface="+mn-lt"/>
              </a:rPr>
              <a:t>Sayyiduna</a:t>
            </a:r>
            <a:r>
              <a:rPr lang="en-GB" sz="1800" dirty="0">
                <a:ea typeface="+mn-lt"/>
                <a:cs typeface="+mn-lt"/>
              </a:rPr>
              <a:t> Abdullah ibn Amr (</a:t>
            </a:r>
            <a:r>
              <a:rPr lang="en-GB" sz="1800" dirty="0" err="1">
                <a:ea typeface="+mn-lt"/>
                <a:cs typeface="+mn-lt"/>
              </a:rPr>
              <a:t>ra</a:t>
            </a:r>
            <a:r>
              <a:rPr lang="en-GB" sz="1800" dirty="0">
                <a:ea typeface="+mn-lt"/>
                <a:cs typeface="+mn-lt"/>
              </a:rPr>
              <a:t>) reported: The Messenger of Allah, peace and blessings be upon him, said, “The merciful will be shown mercy by the Most Merciful. Be merciful to those on the earth, and the One in the heavens will have mercy upon you.” </a:t>
            </a:r>
          </a:p>
          <a:p>
            <a:pPr algn="ctr">
              <a:buNone/>
            </a:pPr>
            <a:r>
              <a:rPr lang="en-GB" sz="1800" dirty="0">
                <a:ea typeface="+mn-lt"/>
                <a:cs typeface="+mn-lt"/>
              </a:rPr>
              <a:t>(Sunan al-</a:t>
            </a:r>
            <a:r>
              <a:rPr lang="en-GB" sz="1800" dirty="0" err="1">
                <a:ea typeface="+mn-lt"/>
                <a:cs typeface="+mn-lt"/>
              </a:rPr>
              <a:t>Tirmidhi</a:t>
            </a:r>
            <a:r>
              <a:rPr lang="en-GB" sz="1800" dirty="0">
                <a:ea typeface="+mn-lt"/>
                <a:cs typeface="+mn-lt"/>
              </a:rPr>
              <a:t>̄, 1924)</a:t>
            </a:r>
          </a:p>
          <a:p>
            <a:pPr marL="0" indent="0" algn="ctr">
              <a:buNone/>
            </a:pPr>
            <a:endParaRPr lang="en-GB" sz="2400" b="1" dirty="0">
              <a:latin typeface="Traditional Arabic"/>
              <a:cs typeface="Traditional Arabic"/>
            </a:endParaRPr>
          </a:p>
          <a:p>
            <a:pPr marL="0" indent="0" algn="ctr">
              <a:buNone/>
            </a:pPr>
            <a:r>
              <a:rPr lang="ar-SA" sz="2400" b="1" dirty="0">
                <a:latin typeface="Traditional Arabic"/>
                <a:cs typeface="Traditional Arabic"/>
              </a:rPr>
              <a:t>عَنْ أَنَسِ بْنِ مَالِكٍ قَالَ مَا رَأَيْتُ أَحَدًا كَانَ أَرْحَمَ بِالْعِيَالِ مِنْ رَسُولِ اللَّهِ صَلَّى اللَّهُ عَلَيْهِ وَسَلَّمَ</a:t>
            </a:r>
          </a:p>
          <a:p>
            <a:pPr>
              <a:buNone/>
            </a:pPr>
            <a:r>
              <a:rPr lang="en-GB" sz="1800" dirty="0">
                <a:ea typeface="+mn-lt"/>
                <a:cs typeface="+mn-lt"/>
              </a:rPr>
              <a:t>Anas ibn Malik reported: I have never seen anyone more merciful to his dependents than the Messenger of Allah, peace and blessings be upon him. (</a:t>
            </a:r>
            <a:r>
              <a:rPr lang="en-GB" sz="1800" dirty="0" err="1">
                <a:ea typeface="+mn-lt"/>
                <a:cs typeface="+mn-lt"/>
              </a:rPr>
              <a:t>Saḥīh</a:t>
            </a:r>
            <a:r>
              <a:rPr lang="en-GB" sz="1800" dirty="0">
                <a:ea typeface="+mn-lt"/>
                <a:cs typeface="+mn-lt"/>
              </a:rPr>
              <a:t>̣ Muslim, 2316)</a:t>
            </a:r>
          </a:p>
          <a:p>
            <a:pPr marL="0" indent="0">
              <a:buNone/>
            </a:pPr>
            <a:br>
              <a:rPr lang="en-US" sz="1400" dirty="0"/>
            </a:br>
            <a:endParaRPr lang="en-US" sz="1400" dirty="0"/>
          </a:p>
        </p:txBody>
      </p:sp>
      <p:sp>
        <p:nvSpPr>
          <p:cNvPr id="6" name="Freeform: Shape 5">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54418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E067-E7B1-D30A-5FF9-2B635521427B}"/>
              </a:ext>
            </a:extLst>
          </p:cNvPr>
          <p:cNvSpPr>
            <a:spLocks noGrp="1"/>
          </p:cNvSpPr>
          <p:nvPr>
            <p:ph type="title"/>
          </p:nvPr>
        </p:nvSpPr>
        <p:spPr/>
        <p:txBody>
          <a:bodyPr>
            <a:normAutofit/>
          </a:bodyPr>
          <a:lstStyle/>
          <a:p>
            <a:r>
              <a:rPr lang="en-GB" sz="4000" b="1" dirty="0">
                <a:effectLst>
                  <a:outerShdw blurRad="38100" dist="38100" dir="2700000" algn="tl">
                    <a:srgbClr val="000000">
                      <a:alpha val="43137"/>
                    </a:srgbClr>
                  </a:outerShdw>
                </a:effectLst>
              </a:rPr>
              <a:t>Common Challenges in Marital Relationships </a:t>
            </a:r>
          </a:p>
        </p:txBody>
      </p:sp>
      <p:graphicFrame>
        <p:nvGraphicFramePr>
          <p:cNvPr id="5" name="Content Placeholder 2">
            <a:extLst>
              <a:ext uri="{FF2B5EF4-FFF2-40B4-BE49-F238E27FC236}">
                <a16:creationId xmlns:a16="http://schemas.microsoft.com/office/drawing/2014/main" id="{2EA34049-6465-AB21-2C98-5AEAC7BE80CD}"/>
              </a:ext>
            </a:extLst>
          </p:cNvPr>
          <p:cNvGraphicFramePr>
            <a:graphicFrameLocks noGrp="1"/>
          </p:cNvGraphicFramePr>
          <p:nvPr>
            <p:ph idx="1"/>
            <p:extLst>
              <p:ext uri="{D42A27DB-BD31-4B8C-83A1-F6EECF244321}">
                <p14:modId xmlns:p14="http://schemas.microsoft.com/office/powerpoint/2010/main" val="28341595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715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7569" y="620688"/>
            <a:ext cx="7490793" cy="792088"/>
          </a:xfrm>
        </p:spPr>
        <p:txBody>
          <a:bodyPr>
            <a:normAutofit/>
          </a:bodyPr>
          <a:lstStyle/>
          <a:p>
            <a:r>
              <a:rPr lang="en-GB" sz="4000"/>
              <a:t>Why the </a:t>
            </a:r>
            <a:r>
              <a:rPr lang="en-GB" sz="4000" b="1"/>
              <a:t>RIGHT</a:t>
            </a:r>
            <a:r>
              <a:rPr lang="en-GB" sz="4000"/>
              <a:t> </a:t>
            </a:r>
            <a:r>
              <a:rPr lang="en-GB" sz="4000" b="1"/>
              <a:t>QUALITIES </a:t>
            </a:r>
            <a:r>
              <a:rPr lang="en-GB" sz="4000"/>
              <a:t>matter?</a:t>
            </a:r>
          </a:p>
        </p:txBody>
      </p:sp>
      <p:graphicFrame>
        <p:nvGraphicFramePr>
          <p:cNvPr id="5" name="Content Placeholder 4">
            <a:extLst>
              <a:ext uri="{FF2B5EF4-FFF2-40B4-BE49-F238E27FC236}">
                <a16:creationId xmlns:a16="http://schemas.microsoft.com/office/drawing/2014/main" id="{BA7387E2-4AF8-4CD2-8C7A-9A997B8573DB}"/>
              </a:ext>
            </a:extLst>
          </p:cNvPr>
          <p:cNvGraphicFramePr>
            <a:graphicFrameLocks noGrp="1"/>
          </p:cNvGraphicFramePr>
          <p:nvPr>
            <p:ph idx="1"/>
          </p:nvPr>
        </p:nvGraphicFramePr>
        <p:xfrm>
          <a:off x="1811524" y="1412776"/>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41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909" y="620688"/>
            <a:ext cx="7543800" cy="1126172"/>
          </a:xfrm>
        </p:spPr>
        <p:txBody>
          <a:bodyPr>
            <a:normAutofit fontScale="90000"/>
          </a:bodyPr>
          <a:lstStyle/>
          <a:p>
            <a:r>
              <a:rPr lang="en-GB" dirty="0"/>
              <a:t>Common </a:t>
            </a:r>
            <a:r>
              <a:rPr lang="en-GB" b="1" dirty="0"/>
              <a:t>MISTAKES</a:t>
            </a:r>
            <a:r>
              <a:rPr lang="en-GB" dirty="0"/>
              <a:t> when searching for a spouse</a:t>
            </a:r>
          </a:p>
        </p:txBody>
      </p:sp>
      <p:graphicFrame>
        <p:nvGraphicFramePr>
          <p:cNvPr id="4" name="Content Placeholder 3">
            <a:extLst>
              <a:ext uri="{FF2B5EF4-FFF2-40B4-BE49-F238E27FC236}">
                <a16:creationId xmlns:a16="http://schemas.microsoft.com/office/drawing/2014/main" id="{B588D6C2-5119-48C5-B11B-26924CA07E1C}"/>
              </a:ext>
            </a:extLst>
          </p:cNvPr>
          <p:cNvGraphicFramePr>
            <a:graphicFrameLocks noGrp="1"/>
          </p:cNvGraphicFramePr>
          <p:nvPr>
            <p:ph idx="1"/>
          </p:nvPr>
        </p:nvGraphicFramePr>
        <p:xfrm>
          <a:off x="2135560" y="1844825"/>
          <a:ext cx="7416824"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70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552" y="1268761"/>
            <a:ext cx="7920880" cy="3880773"/>
          </a:xfrm>
        </p:spPr>
        <p:txBody>
          <a:bodyPr>
            <a:normAutofit/>
          </a:bodyPr>
          <a:lstStyle/>
          <a:p>
            <a:pPr marL="0" indent="0">
              <a:buNone/>
            </a:pPr>
            <a:r>
              <a:rPr lang="en-GB" sz="3500" dirty="0" err="1"/>
              <a:t>Sayyidunā</a:t>
            </a:r>
            <a:r>
              <a:rPr lang="en-GB" sz="3500" dirty="0"/>
              <a:t> </a:t>
            </a:r>
            <a:r>
              <a:rPr lang="en-GB" sz="3500" dirty="0" err="1"/>
              <a:t>Abū</a:t>
            </a:r>
            <a:r>
              <a:rPr lang="en-GB" sz="3500" dirty="0"/>
              <a:t> </a:t>
            </a:r>
            <a:r>
              <a:rPr lang="en-GB" sz="3500" dirty="0" err="1"/>
              <a:t>Hurairah</a:t>
            </a:r>
            <a:r>
              <a:rPr lang="en-GB" sz="3500" dirty="0"/>
              <a:t> (</a:t>
            </a:r>
            <a:r>
              <a:rPr lang="en-GB" sz="3500" dirty="0" err="1"/>
              <a:t>ra</a:t>
            </a:r>
            <a:r>
              <a:rPr lang="en-GB" sz="3500" dirty="0"/>
              <a:t>) relates that the Holy Prophet (saw) said, “A woman is married for (one of) four reasons; (1)Wealth (2) Beauty (3) Lineage (family nobility) (4) </a:t>
            </a:r>
            <a:r>
              <a:rPr lang="en-GB" sz="3500" b="1" dirty="0">
                <a:solidFill>
                  <a:srgbClr val="FF0000"/>
                </a:solidFill>
              </a:rPr>
              <a:t>Religion (piety), so choose the pious one or may your hands be covered with dust</a:t>
            </a:r>
            <a:r>
              <a:rPr lang="en-GB" sz="3500" dirty="0"/>
              <a:t>.” (</a:t>
            </a:r>
            <a:r>
              <a:rPr lang="en-GB" sz="3500" dirty="0" err="1"/>
              <a:t>Bukhāri</a:t>
            </a:r>
            <a:r>
              <a:rPr lang="en-GB" sz="3500" dirty="0"/>
              <a:t>, Muslim)</a:t>
            </a:r>
            <a:r>
              <a:rPr lang="en-GB" sz="3500" i="1" dirty="0"/>
              <a:t> </a:t>
            </a:r>
            <a:endParaRPr lang="en-GB" sz="3500" dirty="0"/>
          </a:p>
          <a:p>
            <a:endParaRPr lang="en-GB" sz="1700" dirty="0"/>
          </a:p>
          <a:p>
            <a:endParaRPr lang="en-GB" dirty="0"/>
          </a:p>
        </p:txBody>
      </p:sp>
    </p:spTree>
    <p:extLst>
      <p:ext uri="{BB962C8B-B14F-4D97-AF65-F5344CB8AC3E}">
        <p14:creationId xmlns:p14="http://schemas.microsoft.com/office/powerpoint/2010/main" val="156267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DB064-408F-F299-83FB-02C9B90CF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B4D54-51B8-5C48-2427-332E839A83CC}"/>
              </a:ext>
            </a:extLst>
          </p:cNvPr>
          <p:cNvSpPr>
            <a:spLocks noGrp="1"/>
          </p:cNvSpPr>
          <p:nvPr>
            <p:ph type="title"/>
          </p:nvPr>
        </p:nvSpPr>
        <p:spPr>
          <a:xfrm>
            <a:off x="2324100" y="620689"/>
            <a:ext cx="7543800" cy="910147"/>
          </a:xfrm>
        </p:spPr>
        <p:txBody>
          <a:bodyPr>
            <a:normAutofit/>
          </a:bodyPr>
          <a:lstStyle/>
          <a:p>
            <a:r>
              <a:rPr lang="en-GB" dirty="0"/>
              <a:t>Why prioritize the </a:t>
            </a:r>
            <a:r>
              <a:rPr lang="en-GB" b="1" dirty="0"/>
              <a:t>DEEN</a:t>
            </a:r>
            <a:r>
              <a:rPr lang="en-GB" dirty="0"/>
              <a:t>? </a:t>
            </a:r>
          </a:p>
        </p:txBody>
      </p:sp>
      <p:graphicFrame>
        <p:nvGraphicFramePr>
          <p:cNvPr id="5" name="Content Placeholder 4">
            <a:extLst>
              <a:ext uri="{FF2B5EF4-FFF2-40B4-BE49-F238E27FC236}">
                <a16:creationId xmlns:a16="http://schemas.microsoft.com/office/drawing/2014/main" id="{1EE0E2BB-EC4A-FDA0-F989-D35A77397C32}"/>
              </a:ext>
            </a:extLst>
          </p:cNvPr>
          <p:cNvGraphicFramePr>
            <a:graphicFrameLocks noGrp="1"/>
          </p:cNvGraphicFramePr>
          <p:nvPr>
            <p:ph idx="1"/>
            <p:extLst>
              <p:ext uri="{D42A27DB-BD31-4B8C-83A1-F6EECF244321}">
                <p14:modId xmlns:p14="http://schemas.microsoft.com/office/powerpoint/2010/main" val="1934100729"/>
              </p:ext>
            </p:extLst>
          </p:nvPr>
        </p:nvGraphicFramePr>
        <p:xfrm>
          <a:off x="1444753" y="1530836"/>
          <a:ext cx="7938094" cy="4547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59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135257498"/>
              </p:ext>
            </p:extLst>
          </p:nvPr>
        </p:nvGraphicFramePr>
        <p:xfrm>
          <a:off x="1052052" y="639097"/>
          <a:ext cx="9694606" cy="5820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612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240885"/>
            <a:ext cx="8738616" cy="1054164"/>
          </a:xfrm>
        </p:spPr>
        <p:txBody>
          <a:bodyPr>
            <a:normAutofit fontScale="90000"/>
          </a:bodyPr>
          <a:lstStyle/>
          <a:p>
            <a:r>
              <a:rPr lang="en-GB" dirty="0"/>
              <a:t>Important </a:t>
            </a:r>
            <a:r>
              <a:rPr lang="en-GB" b="1" dirty="0"/>
              <a:t>TIPS </a:t>
            </a:r>
            <a:r>
              <a:rPr lang="en-GB" dirty="0"/>
              <a:t>when meeting a Potential Spouse</a:t>
            </a:r>
            <a:endParaRPr lang="en-GB" b="1" dirty="0"/>
          </a:p>
        </p:txBody>
      </p:sp>
      <p:sp>
        <p:nvSpPr>
          <p:cNvPr id="3" name="Content Placeholder 2"/>
          <p:cNvSpPr>
            <a:spLocks noGrp="1"/>
          </p:cNvSpPr>
          <p:nvPr>
            <p:ph idx="1"/>
          </p:nvPr>
        </p:nvSpPr>
        <p:spPr>
          <a:xfrm>
            <a:off x="975557" y="1677952"/>
            <a:ext cx="9517625" cy="4608512"/>
          </a:xfrm>
        </p:spPr>
        <p:txBody>
          <a:bodyPr vert="horz" lIns="91440" tIns="45720" rIns="91440" bIns="45720" rtlCol="0" anchor="t">
            <a:normAutofit fontScale="85000" lnSpcReduction="20000"/>
          </a:bodyPr>
          <a:lstStyle/>
          <a:p>
            <a:pPr marL="457200" indent="-457200">
              <a:buFont typeface="+mj-lt"/>
              <a:buAutoNum type="arabicPeriod"/>
            </a:pPr>
            <a:r>
              <a:rPr lang="en-GB" dirty="0"/>
              <a:t>Never RUSH in your decision. Consult reliable people if need be.</a:t>
            </a:r>
          </a:p>
          <a:p>
            <a:pPr marL="457200" indent="-457200">
              <a:buFont typeface="+mj-lt"/>
              <a:buAutoNum type="arabicPeriod"/>
            </a:pPr>
            <a:r>
              <a:rPr lang="en-GB"/>
              <a:t>Compromise where possible.</a:t>
            </a:r>
            <a:endParaRPr lang="en-GB">
              <a:ea typeface="Calibri"/>
              <a:cs typeface="Calibri"/>
            </a:endParaRPr>
          </a:p>
          <a:p>
            <a:pPr marL="457200" indent="-457200">
              <a:buFont typeface="+mj-lt"/>
              <a:buAutoNum type="arabicPeriod"/>
            </a:pPr>
            <a:r>
              <a:rPr lang="en-GB" dirty="0"/>
              <a:t>Narrow your FOCUSS on 3 important qualities.</a:t>
            </a:r>
          </a:p>
          <a:p>
            <a:pPr marL="457200" indent="-457200">
              <a:buFont typeface="+mj-lt"/>
              <a:buAutoNum type="arabicPeriod"/>
            </a:pPr>
            <a:r>
              <a:rPr lang="en-GB" dirty="0"/>
              <a:t>Be REALISTIC in what you seek. </a:t>
            </a:r>
          </a:p>
          <a:p>
            <a:pPr marL="457200" indent="-457200">
              <a:buFont typeface="+mj-lt"/>
              <a:buAutoNum type="arabicPeriod"/>
            </a:pPr>
            <a:r>
              <a:rPr lang="en-GB" dirty="0"/>
              <a:t>Nobody is perfect, so search for their positive qualities.</a:t>
            </a:r>
          </a:p>
          <a:p>
            <a:pPr marL="457200" indent="-457200">
              <a:buFont typeface="+mj-lt"/>
              <a:buAutoNum type="arabicPeriod"/>
            </a:pPr>
            <a:r>
              <a:rPr lang="en-GB" dirty="0"/>
              <a:t>Allow a formal meeting between the girl and boy under the supervision of a third person.</a:t>
            </a:r>
          </a:p>
          <a:p>
            <a:pPr marL="457200" indent="-457200">
              <a:buFont typeface="+mj-lt"/>
              <a:buAutoNum type="arabicPeriod"/>
            </a:pPr>
            <a:r>
              <a:rPr lang="en-GB" dirty="0"/>
              <a:t>Make </a:t>
            </a:r>
            <a:r>
              <a:rPr lang="en-GB" dirty="0" err="1"/>
              <a:t>Istikharah</a:t>
            </a:r>
            <a:r>
              <a:rPr lang="en-GB" dirty="0"/>
              <a:t> at the end.</a:t>
            </a:r>
          </a:p>
          <a:p>
            <a:pPr marL="457200" indent="-457200">
              <a:buFont typeface="+mj-lt"/>
              <a:buAutoNum type="arabicPeriod"/>
            </a:pPr>
            <a:r>
              <a:rPr lang="en-GB" dirty="0"/>
              <a:t>Don’t unnecessarily procrastinate the process.</a:t>
            </a:r>
          </a:p>
          <a:p>
            <a:pPr marL="457200" indent="-457200">
              <a:buFont typeface="+mj-lt"/>
              <a:buAutoNum type="arabicPeriod"/>
            </a:pPr>
            <a:r>
              <a:rPr lang="en-GB" dirty="0"/>
              <a:t>Do not delay the marriage date so significantly if both parties amicably agree.</a:t>
            </a:r>
          </a:p>
          <a:p>
            <a:pPr marL="457200" indent="-457200">
              <a:buFont typeface="+mj-lt"/>
              <a:buAutoNum type="arabicPeriod"/>
            </a:pPr>
            <a:r>
              <a:rPr lang="en-GB" dirty="0"/>
              <a:t>Remember to PRIORITISE the Deen.</a:t>
            </a:r>
          </a:p>
          <a:p>
            <a:endParaRPr lang="en-GB" dirty="0"/>
          </a:p>
        </p:txBody>
      </p:sp>
    </p:spTree>
    <p:extLst>
      <p:ext uri="{BB962C8B-B14F-4D97-AF65-F5344CB8AC3E}">
        <p14:creationId xmlns:p14="http://schemas.microsoft.com/office/powerpoint/2010/main" val="180505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6D1AA-E207-8A98-3C58-55014A20E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F5F92-3348-548B-212A-DA9B19E7A38A}"/>
              </a:ext>
            </a:extLst>
          </p:cNvPr>
          <p:cNvSpPr>
            <a:spLocks noGrp="1"/>
          </p:cNvSpPr>
          <p:nvPr>
            <p:ph type="title"/>
          </p:nvPr>
        </p:nvSpPr>
        <p:spPr>
          <a:xfrm>
            <a:off x="2324100" y="620689"/>
            <a:ext cx="7543800" cy="910147"/>
          </a:xfrm>
        </p:spPr>
        <p:txBody>
          <a:bodyPr>
            <a:normAutofit fontScale="90000"/>
          </a:bodyPr>
          <a:lstStyle/>
          <a:p>
            <a:r>
              <a:rPr lang="en-GB" dirty="0"/>
              <a:t>The Correct Intention for Marriage</a:t>
            </a:r>
          </a:p>
        </p:txBody>
      </p:sp>
      <p:graphicFrame>
        <p:nvGraphicFramePr>
          <p:cNvPr id="5" name="Content Placeholder 4">
            <a:extLst>
              <a:ext uri="{FF2B5EF4-FFF2-40B4-BE49-F238E27FC236}">
                <a16:creationId xmlns:a16="http://schemas.microsoft.com/office/drawing/2014/main" id="{9C4005DA-9910-AF74-8D90-5DA1CBFCA716}"/>
              </a:ext>
            </a:extLst>
          </p:cNvPr>
          <p:cNvGraphicFramePr>
            <a:graphicFrameLocks noGrp="1"/>
          </p:cNvGraphicFramePr>
          <p:nvPr>
            <p:ph idx="1"/>
            <p:extLst>
              <p:ext uri="{D42A27DB-BD31-4B8C-83A1-F6EECF244321}">
                <p14:modId xmlns:p14="http://schemas.microsoft.com/office/powerpoint/2010/main" val="4068653798"/>
              </p:ext>
            </p:extLst>
          </p:nvPr>
        </p:nvGraphicFramePr>
        <p:xfrm>
          <a:off x="1444753" y="1530836"/>
          <a:ext cx="7938094" cy="4547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71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0D795-31EE-2653-48CF-8E7BE9C2DF15}"/>
              </a:ext>
            </a:extLst>
          </p:cNvPr>
          <p:cNvSpPr>
            <a:spLocks noGrp="1"/>
          </p:cNvSpPr>
          <p:nvPr>
            <p:ph type="title"/>
          </p:nvPr>
        </p:nvSpPr>
        <p:spPr>
          <a:xfrm>
            <a:off x="645065" y="2139885"/>
            <a:ext cx="3796306" cy="2014104"/>
          </a:xfrm>
        </p:spPr>
        <p:txBody>
          <a:bodyPr anchor="t">
            <a:normAutofit/>
          </a:bodyPr>
          <a:lstStyle/>
          <a:p>
            <a:r>
              <a:rPr lang="en-GB" sz="4800" b="1" dirty="0">
                <a:effectLst>
                  <a:outerShdw blurRad="38100" dist="38100" dir="2700000" algn="tl">
                    <a:srgbClr val="000000">
                      <a:alpha val="43137"/>
                    </a:srgbClr>
                  </a:outerShdw>
                </a:effectLst>
              </a:rPr>
              <a:t>Case Study 1</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6B2B94-2614-3719-0E58-ECD131480595}"/>
              </a:ext>
            </a:extLst>
          </p:cNvPr>
          <p:cNvSpPr>
            <a:spLocks noGrp="1"/>
          </p:cNvSpPr>
          <p:nvPr>
            <p:ph idx="1"/>
          </p:nvPr>
        </p:nvSpPr>
        <p:spPr>
          <a:xfrm>
            <a:off x="5231875" y="220685"/>
            <a:ext cx="6315059" cy="5175657"/>
          </a:xfrm>
        </p:spPr>
        <p:txBody>
          <a:bodyPr vert="horz" lIns="91440" tIns="45720" rIns="91440" bIns="45720" rtlCol="0" anchor="t">
            <a:noAutofit/>
          </a:bodyPr>
          <a:lstStyle/>
          <a:p>
            <a:pPr marL="0" indent="0">
              <a:buNone/>
            </a:pPr>
            <a:r>
              <a:rPr lang="en-GB" sz="2000" dirty="0"/>
              <a:t>Zaid and Fatima have been introduced to each other from different ethnic backgrounds.  Zaid prefers a loyal and a homestay wife who will prioritize domestic chores. Fatima is from an educated background searching for a spouse who is financially stable, decent salary and good character. Her parents are demanding someone from similar ethnicity and a professional background with a degree. Zaid does not have a degree but has a decent stable job. Fatima is willing to compromise but her parents are insisting on declining the match. This has caused tension between Fatima and her parent.  </a:t>
            </a:r>
          </a:p>
          <a:p>
            <a:pPr marL="0" indent="0">
              <a:buNone/>
            </a:pPr>
            <a:r>
              <a:rPr lang="en-GB" sz="1800" b="1" dirty="0"/>
              <a:t>Questions: </a:t>
            </a:r>
            <a:endParaRPr lang="en-GB" sz="1800" dirty="0"/>
          </a:p>
          <a:p>
            <a:pPr marL="0" indent="0">
              <a:buNone/>
            </a:pPr>
            <a:r>
              <a:rPr lang="en-GB" sz="1800" b="1" dirty="0"/>
              <a:t>Is Fatima right in disagreeing with her parents?</a:t>
            </a:r>
          </a:p>
          <a:p>
            <a:pPr marL="0" indent="0">
              <a:buNone/>
            </a:pPr>
            <a:r>
              <a:rPr lang="en-GB" sz="1800" b="1" dirty="0"/>
              <a:t>Are Fatima’s parents correct in prioritizing profession and ethnicity? </a:t>
            </a:r>
            <a:endParaRPr lang="en-GB" sz="1800" dirty="0"/>
          </a:p>
          <a:p>
            <a:pPr marL="0" indent="0">
              <a:buNone/>
            </a:pPr>
            <a:r>
              <a:rPr lang="en-GB" sz="1800" b="1" dirty="0"/>
              <a:t>Would you advise Fatima to accept the proposal or decline it?</a:t>
            </a:r>
            <a:r>
              <a:rPr lang="en-GB" sz="1800" dirty="0"/>
              <a:t> </a:t>
            </a:r>
          </a:p>
          <a:p>
            <a:pPr marL="0" indent="0">
              <a:buNone/>
            </a:pPr>
            <a:r>
              <a:rPr lang="en-GB" sz="1800" b="1" dirty="0"/>
              <a:t>Is Zaid’s demands reasonable or unreasonable?</a:t>
            </a:r>
          </a:p>
        </p:txBody>
      </p:sp>
    </p:spTree>
    <p:extLst>
      <p:ext uri="{BB962C8B-B14F-4D97-AF65-F5344CB8AC3E}">
        <p14:creationId xmlns:p14="http://schemas.microsoft.com/office/powerpoint/2010/main" val="39456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20F17-AC6F-D7B0-3DCE-0E3B823AC8AE}"/>
              </a:ext>
            </a:extLst>
          </p:cNvPr>
          <p:cNvSpPr>
            <a:spLocks noGrp="1"/>
          </p:cNvSpPr>
          <p:nvPr>
            <p:ph type="title"/>
          </p:nvPr>
        </p:nvSpPr>
        <p:spPr>
          <a:xfrm>
            <a:off x="2019300" y="538956"/>
            <a:ext cx="8985250" cy="1118394"/>
          </a:xfrm>
        </p:spPr>
        <p:txBody>
          <a:bodyPr anchor="t">
            <a:normAutofit/>
          </a:bodyPr>
          <a:lstStyle/>
          <a:p>
            <a:r>
              <a:rPr lang="en-GB" sz="4000" b="1" dirty="0">
                <a:effectLst>
                  <a:outerShdw blurRad="38100" dist="38100" dir="2700000" algn="tl">
                    <a:srgbClr val="000000">
                      <a:alpha val="43137"/>
                    </a:srgbClr>
                  </a:outerShdw>
                </a:effectLst>
              </a:rPr>
              <a:t>Session Overview</a:t>
            </a:r>
          </a:p>
        </p:txBody>
      </p:sp>
      <p:graphicFrame>
        <p:nvGraphicFramePr>
          <p:cNvPr id="28" name="Content Placeholder 2">
            <a:extLst>
              <a:ext uri="{FF2B5EF4-FFF2-40B4-BE49-F238E27FC236}">
                <a16:creationId xmlns:a16="http://schemas.microsoft.com/office/drawing/2014/main" id="{2518B78F-6DC2-C949-FAD6-D85E56B00A4F}"/>
              </a:ext>
            </a:extLst>
          </p:cNvPr>
          <p:cNvGraphicFramePr>
            <a:graphicFrameLocks noGrp="1"/>
          </p:cNvGraphicFramePr>
          <p:nvPr>
            <p:ph idx="1"/>
            <p:extLst>
              <p:ext uri="{D42A27DB-BD31-4B8C-83A1-F6EECF244321}">
                <p14:modId xmlns:p14="http://schemas.microsoft.com/office/powerpoint/2010/main" val="1542439245"/>
              </p:ext>
            </p:extLst>
          </p:nvPr>
        </p:nvGraphicFramePr>
        <p:xfrm>
          <a:off x="981718" y="1503431"/>
          <a:ext cx="10411818" cy="4964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532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0FCE1A-57E1-2A45-A4C3-E618322B47C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7D576C-F337-249C-737B-5B906C972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A4A6FF-2461-6314-BE9B-750BA2E7A6F2}"/>
              </a:ext>
            </a:extLst>
          </p:cNvPr>
          <p:cNvSpPr>
            <a:spLocks noGrp="1"/>
          </p:cNvSpPr>
          <p:nvPr>
            <p:ph type="title"/>
          </p:nvPr>
        </p:nvSpPr>
        <p:spPr>
          <a:xfrm>
            <a:off x="645065" y="2139885"/>
            <a:ext cx="3796306" cy="2014104"/>
          </a:xfrm>
        </p:spPr>
        <p:txBody>
          <a:bodyPr anchor="t">
            <a:normAutofit/>
          </a:bodyPr>
          <a:lstStyle/>
          <a:p>
            <a:r>
              <a:rPr lang="en-GB" sz="4800" b="1" dirty="0">
                <a:effectLst>
                  <a:outerShdw blurRad="38100" dist="38100" dir="2700000" algn="tl">
                    <a:srgbClr val="000000">
                      <a:alpha val="43137"/>
                    </a:srgbClr>
                  </a:outerShdw>
                </a:effectLst>
              </a:rPr>
              <a:t>Reflective Discussion</a:t>
            </a:r>
          </a:p>
        </p:txBody>
      </p:sp>
      <p:grpSp>
        <p:nvGrpSpPr>
          <p:cNvPr id="10" name="Group 9">
            <a:extLst>
              <a:ext uri="{FF2B5EF4-FFF2-40B4-BE49-F238E27FC236}">
                <a16:creationId xmlns:a16="http://schemas.microsoft.com/office/drawing/2014/main" id="{39FE06C2-4035-A417-F722-F8935E27F0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22B798A3-82E8-6E60-A431-F8FEAA8E9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6154FF0-9F77-9C4F-117B-E02C150952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B9739BE7-82E2-AB19-D6F4-CBE96598D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5CD1F6-CC5E-8952-59D2-7CDBFCE187E4}"/>
              </a:ext>
            </a:extLst>
          </p:cNvPr>
          <p:cNvSpPr>
            <a:spLocks noGrp="1"/>
          </p:cNvSpPr>
          <p:nvPr>
            <p:ph idx="1"/>
          </p:nvPr>
        </p:nvSpPr>
        <p:spPr>
          <a:xfrm>
            <a:off x="5228826" y="-153792"/>
            <a:ext cx="6315059" cy="1574277"/>
          </a:xfrm>
        </p:spPr>
        <p:txBody>
          <a:bodyPr vert="horz" lIns="91440" tIns="45720" rIns="91440" bIns="45720" rtlCol="0" anchor="t">
            <a:no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400" dirty="0"/>
              <a:t>Do love marriages predominantly succeed or fail? Explain your reason, the causes and preventions.</a:t>
            </a:r>
          </a:p>
          <a:p>
            <a:pPr marL="0" indent="0">
              <a:buNone/>
            </a:pPr>
            <a:endParaRPr lang="en-US" sz="2000" dirty="0"/>
          </a:p>
        </p:txBody>
      </p:sp>
    </p:spTree>
    <p:extLst>
      <p:ext uri="{BB962C8B-B14F-4D97-AF65-F5344CB8AC3E}">
        <p14:creationId xmlns:p14="http://schemas.microsoft.com/office/powerpoint/2010/main" val="262894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0E2D135-1C0E-54E9-13D8-D9D733B1B5AB}"/>
            </a:ext>
          </a:extLst>
        </p:cNvPr>
        <p:cNvGrpSpPr/>
        <p:nvPr/>
      </p:nvGrpSpPr>
      <p:grpSpPr>
        <a:xfrm>
          <a:off x="0" y="0"/>
          <a:ext cx="0" cy="0"/>
          <a:chOff x="0" y="0"/>
          <a:chExt cx="0" cy="0"/>
        </a:xfrm>
      </p:grpSpPr>
      <p:pic>
        <p:nvPicPr>
          <p:cNvPr id="6" name="Picture 5" descr="Red toy person in front of two lines of white figures">
            <a:extLst>
              <a:ext uri="{FF2B5EF4-FFF2-40B4-BE49-F238E27FC236}">
                <a16:creationId xmlns:a16="http://schemas.microsoft.com/office/drawing/2014/main" id="{00E7606E-DA91-5DD1-7F2D-2A10E143D829}"/>
              </a:ext>
            </a:extLst>
          </p:cNvPr>
          <p:cNvPicPr>
            <a:picLocks noChangeAspect="1"/>
          </p:cNvPicPr>
          <p:nvPr/>
        </p:nvPicPr>
        <p:blipFill>
          <a:blip r:embed="rId2"/>
          <a:srcRect t="14604" r="-2" b="-2"/>
          <a:stretch/>
        </p:blipFill>
        <p:spPr>
          <a:xfrm>
            <a:off x="-28565" y="10"/>
            <a:ext cx="12191980" cy="6857990"/>
          </a:xfrm>
          <a:prstGeom prst="rect">
            <a:avLst/>
          </a:prstGeom>
        </p:spPr>
      </p:pic>
      <p:sp>
        <p:nvSpPr>
          <p:cNvPr id="4" name="Title 3">
            <a:extLst>
              <a:ext uri="{FF2B5EF4-FFF2-40B4-BE49-F238E27FC236}">
                <a16:creationId xmlns:a16="http://schemas.microsoft.com/office/drawing/2014/main" id="{C70BD6DF-1CAD-49C5-09F6-84CDC2EE0EC8}"/>
              </a:ext>
            </a:extLst>
          </p:cNvPr>
          <p:cNvSpPr>
            <a:spLocks noGrp="1"/>
          </p:cNvSpPr>
          <p:nvPr>
            <p:ph type="title"/>
          </p:nvPr>
        </p:nvSpPr>
        <p:spPr>
          <a:xfrm>
            <a:off x="2579406" y="1574722"/>
            <a:ext cx="7581900" cy="2514600"/>
          </a:xfrm>
          <a:solidFill>
            <a:srgbClr val="CCFEFD"/>
          </a:solidFill>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sz="4000" b="1" dirty="0">
                <a:solidFill>
                  <a:srgbClr val="000000"/>
                </a:solidFill>
                <a:effectLst>
                  <a:outerShdw blurRad="38100" dist="38100" dir="2700000" algn="tl">
                    <a:srgbClr val="000000">
                      <a:alpha val="43137"/>
                    </a:srgbClr>
                  </a:outerShdw>
                </a:effectLst>
              </a:rPr>
              <a:t>2. Communication and Islamic Rights – </a:t>
            </a:r>
            <a:br>
              <a:rPr lang="en-GB" sz="4000" b="1" dirty="0">
                <a:solidFill>
                  <a:srgbClr val="000000"/>
                </a:solidFill>
                <a:effectLst>
                  <a:outerShdw blurRad="38100" dist="38100" dir="2700000" algn="tl">
                    <a:srgbClr val="000000">
                      <a:alpha val="43137"/>
                    </a:srgbClr>
                  </a:outerShdw>
                </a:effectLst>
              </a:rPr>
            </a:br>
            <a:r>
              <a:rPr lang="en-GB" sz="4000" dirty="0">
                <a:solidFill>
                  <a:srgbClr val="000000"/>
                </a:solidFill>
                <a:effectLst>
                  <a:outerShdw blurRad="38100" dist="38100" dir="2700000" algn="tl">
                    <a:srgbClr val="000000">
                      <a:alpha val="43137"/>
                    </a:srgbClr>
                  </a:outerShdw>
                </a:effectLst>
              </a:rPr>
              <a:t>- </a:t>
            </a:r>
            <a:r>
              <a:rPr lang="en-GB" sz="3600" dirty="0">
                <a:solidFill>
                  <a:srgbClr val="000000"/>
                </a:solidFill>
                <a:effectLst>
                  <a:outerShdw blurRad="38100" dist="38100" dir="2700000" algn="tl">
                    <a:srgbClr val="000000">
                      <a:alpha val="43137"/>
                    </a:srgbClr>
                  </a:outerShdw>
                </a:effectLst>
              </a:rPr>
              <a:t>Understanding each other’s needs</a:t>
            </a:r>
            <a:br>
              <a:rPr lang="en-GB" sz="3600" dirty="0">
                <a:solidFill>
                  <a:srgbClr val="000000"/>
                </a:solidFill>
                <a:effectLst>
                  <a:outerShdw blurRad="38100" dist="38100" dir="2700000" algn="tl">
                    <a:srgbClr val="000000">
                      <a:alpha val="43137"/>
                    </a:srgbClr>
                  </a:outerShdw>
                </a:effectLst>
              </a:rPr>
            </a:br>
            <a:r>
              <a:rPr lang="en-GB" sz="3600" dirty="0">
                <a:solidFill>
                  <a:srgbClr val="000000"/>
                </a:solidFill>
                <a:effectLst>
                  <a:outerShdw blurRad="38100" dist="38100" dir="2700000" algn="tl">
                    <a:srgbClr val="000000">
                      <a:alpha val="43137"/>
                    </a:srgbClr>
                  </a:outerShdw>
                </a:effectLst>
              </a:rPr>
              <a:t>- Healthy Communication</a:t>
            </a:r>
            <a:br>
              <a:rPr lang="en-GB" sz="3600" dirty="0">
                <a:solidFill>
                  <a:srgbClr val="000000"/>
                </a:solidFill>
                <a:effectLst>
                  <a:outerShdw blurRad="38100" dist="38100" dir="2700000" algn="tl">
                    <a:srgbClr val="000000">
                      <a:alpha val="43137"/>
                    </a:srgbClr>
                  </a:outerShdw>
                </a:effectLst>
              </a:rPr>
            </a:br>
            <a:r>
              <a:rPr lang="en-GB" sz="3600" dirty="0">
                <a:solidFill>
                  <a:srgbClr val="000000"/>
                </a:solidFill>
                <a:effectLst>
                  <a:outerShdw blurRad="38100" dist="38100" dir="2700000" algn="tl">
                    <a:srgbClr val="000000">
                      <a:alpha val="43137"/>
                    </a:srgbClr>
                  </a:outerShdw>
                </a:effectLst>
              </a:rPr>
              <a:t>-Islamic rights of husband and wife</a:t>
            </a:r>
            <a:endParaRPr lang="en-US" sz="4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856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8F3F-A1E6-8E9A-5AAB-C2878B47CE82}"/>
              </a:ext>
            </a:extLst>
          </p:cNvPr>
          <p:cNvSpPr>
            <a:spLocks noGrp="1"/>
          </p:cNvSpPr>
          <p:nvPr>
            <p:ph type="title"/>
          </p:nvPr>
        </p:nvSpPr>
        <p:spPr/>
        <p:txBody>
          <a:bodyPr/>
          <a:lstStyle/>
          <a:p>
            <a:r>
              <a:rPr lang="en-US" dirty="0">
                <a:ea typeface="Calibri Light"/>
                <a:cs typeface="Calibri Light"/>
              </a:rPr>
              <a:t>Exercise 2:</a:t>
            </a:r>
            <a:endParaRPr lang="en-US" dirty="0"/>
          </a:p>
        </p:txBody>
      </p:sp>
      <p:graphicFrame>
        <p:nvGraphicFramePr>
          <p:cNvPr id="24" name="Content Placeholder 2">
            <a:extLst>
              <a:ext uri="{FF2B5EF4-FFF2-40B4-BE49-F238E27FC236}">
                <a16:creationId xmlns:a16="http://schemas.microsoft.com/office/drawing/2014/main" id="{33B9CC8D-F5DA-583D-865B-B10F14822704}"/>
              </a:ext>
            </a:extLst>
          </p:cNvPr>
          <p:cNvGraphicFramePr>
            <a:graphicFrameLocks noGrp="1"/>
          </p:cNvGraphicFramePr>
          <p:nvPr>
            <p:ph idx="1"/>
            <p:extLst>
              <p:ext uri="{D42A27DB-BD31-4B8C-83A1-F6EECF244321}">
                <p14:modId xmlns:p14="http://schemas.microsoft.com/office/powerpoint/2010/main" val="34797392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descr="Chat">
            <a:extLst>
              <a:ext uri="{FF2B5EF4-FFF2-40B4-BE49-F238E27FC236}">
                <a16:creationId xmlns:a16="http://schemas.microsoft.com/office/drawing/2014/main" id="{924C00E3-2FC9-A179-4A79-8FC7CB92F386}"/>
              </a:ext>
            </a:extLst>
          </p:cNvPr>
          <p:cNvSpPr/>
          <p:nvPr/>
        </p:nvSpPr>
        <p:spPr>
          <a:xfrm>
            <a:off x="1121461" y="3177290"/>
            <a:ext cx="503420" cy="503420"/>
          </a:xfrm>
          <a:prstGeom prst="rect">
            <a:avLst/>
          </a:prstGeom>
          <a:solidFill>
            <a:srgbClr val="92D05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GB"/>
          </a:p>
        </p:txBody>
      </p:sp>
      <p:sp>
        <p:nvSpPr>
          <p:cNvPr id="4" name="Rectangle 3" descr="Chat">
            <a:extLst>
              <a:ext uri="{FF2B5EF4-FFF2-40B4-BE49-F238E27FC236}">
                <a16:creationId xmlns:a16="http://schemas.microsoft.com/office/drawing/2014/main" id="{9AE866B7-B4E8-154E-DCDF-F038D76C9476}"/>
              </a:ext>
            </a:extLst>
          </p:cNvPr>
          <p:cNvSpPr/>
          <p:nvPr/>
        </p:nvSpPr>
        <p:spPr>
          <a:xfrm>
            <a:off x="1121461" y="4289652"/>
            <a:ext cx="503420" cy="503420"/>
          </a:xfrm>
          <a:prstGeom prst="rect">
            <a:avLst/>
          </a:prstGeom>
          <a:solidFill>
            <a:srgbClr val="92D05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375999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225A-E9D3-E755-BCD0-8797444E0FBB}"/>
              </a:ext>
            </a:extLst>
          </p:cNvPr>
          <p:cNvSpPr>
            <a:spLocks noGrp="1"/>
          </p:cNvSpPr>
          <p:nvPr>
            <p:ph type="title"/>
          </p:nvPr>
        </p:nvSpPr>
        <p:spPr/>
        <p:txBody>
          <a:bodyPr/>
          <a:lstStyle/>
          <a:p>
            <a:r>
              <a:rPr lang="en-US" dirty="0">
                <a:ea typeface="Calibri Light"/>
                <a:cs typeface="Calibri Light"/>
              </a:rPr>
              <a:t>Things to Ensure on </a:t>
            </a:r>
            <a:r>
              <a:rPr lang="en-US">
                <a:ea typeface="Calibri Light"/>
                <a:cs typeface="Calibri Light"/>
              </a:rPr>
              <a:t>Your first wedding Night</a:t>
            </a:r>
            <a:endParaRPr lang="en-US"/>
          </a:p>
        </p:txBody>
      </p:sp>
      <p:graphicFrame>
        <p:nvGraphicFramePr>
          <p:cNvPr id="5" name="Content Placeholder 2">
            <a:extLst>
              <a:ext uri="{FF2B5EF4-FFF2-40B4-BE49-F238E27FC236}">
                <a16:creationId xmlns:a16="http://schemas.microsoft.com/office/drawing/2014/main" id="{A927C24F-3764-E547-B721-AD19C3826787}"/>
              </a:ext>
            </a:extLst>
          </p:cNvPr>
          <p:cNvGraphicFramePr>
            <a:graphicFrameLocks noGrp="1"/>
          </p:cNvGraphicFramePr>
          <p:nvPr>
            <p:ph idx="1"/>
            <p:extLst>
              <p:ext uri="{D42A27DB-BD31-4B8C-83A1-F6EECF244321}">
                <p14:modId xmlns:p14="http://schemas.microsoft.com/office/powerpoint/2010/main" val="36037657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78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19040631"/>
              </p:ext>
            </p:extLst>
          </p:nvPr>
        </p:nvGraphicFramePr>
        <p:xfrm>
          <a:off x="3047082" y="1076663"/>
          <a:ext cx="6266598" cy="4041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872797" y="832543"/>
            <a:ext cx="6873829" cy="492443"/>
          </a:xfrm>
          <a:prstGeom prst="rect">
            <a:avLst/>
          </a:prstGeom>
          <a:noFill/>
        </p:spPr>
        <p:txBody>
          <a:bodyPr wrap="square" lIns="91440" tIns="45720" rIns="91440" bIns="45720" rtlCol="0" anchor="t">
            <a:spAutoFit/>
          </a:bodyPr>
          <a:lstStyle/>
          <a:p>
            <a:pPr algn="ctr"/>
            <a:r>
              <a:rPr lang="en-GB" sz="2600" b="1">
                <a:effectLst>
                  <a:outerShdw blurRad="38100" dist="38100" dir="2700000" algn="tl">
                    <a:srgbClr val="000000">
                      <a:alpha val="43137"/>
                    </a:srgbClr>
                  </a:outerShdw>
                </a:effectLst>
              </a:rPr>
              <a:t>How Every Marriage Relationship Begins</a:t>
            </a:r>
          </a:p>
        </p:txBody>
      </p:sp>
      <p:sp>
        <p:nvSpPr>
          <p:cNvPr id="2" name="TextBox 1"/>
          <p:cNvSpPr txBox="1"/>
          <p:nvPr/>
        </p:nvSpPr>
        <p:spPr>
          <a:xfrm>
            <a:off x="2873887" y="4869441"/>
            <a:ext cx="6228692" cy="923330"/>
          </a:xfrm>
          <a:prstGeom prst="rect">
            <a:avLst/>
          </a:prstGeom>
          <a:noFill/>
        </p:spPr>
        <p:txBody>
          <a:bodyPr wrap="square" rtlCol="0">
            <a:spAutoFit/>
          </a:bodyPr>
          <a:lstStyle/>
          <a:p>
            <a:pPr marL="285750" indent="-285750">
              <a:buFont typeface="Arial" pitchFamily="34" charset="0"/>
              <a:buChar char="•"/>
            </a:pPr>
            <a:r>
              <a:rPr lang="en-GB" dirty="0"/>
              <a:t>Disparity of views</a:t>
            </a:r>
          </a:p>
          <a:p>
            <a:pPr marL="285750" indent="-285750">
              <a:buFont typeface="Arial" pitchFamily="34" charset="0"/>
              <a:buChar char="•"/>
            </a:pPr>
            <a:r>
              <a:rPr lang="en-GB" dirty="0"/>
              <a:t>Unpredictability – Not knowing what to expect </a:t>
            </a:r>
          </a:p>
          <a:p>
            <a:pPr marL="285750" indent="-285750">
              <a:buFont typeface="Arial" pitchFamily="34" charset="0"/>
              <a:buChar char="•"/>
            </a:pPr>
            <a:r>
              <a:rPr lang="en-GB" dirty="0"/>
              <a:t>Risk and hesitation</a:t>
            </a:r>
          </a:p>
        </p:txBody>
      </p:sp>
      <p:sp>
        <p:nvSpPr>
          <p:cNvPr id="15" name="TextBox 14">
            <a:extLst>
              <a:ext uri="{FF2B5EF4-FFF2-40B4-BE49-F238E27FC236}">
                <a16:creationId xmlns:a16="http://schemas.microsoft.com/office/drawing/2014/main" id="{D2E88AFC-BEE6-E3A2-B5F3-BC1926EA4720}"/>
              </a:ext>
            </a:extLst>
          </p:cNvPr>
          <p:cNvSpPr txBox="1"/>
          <p:nvPr/>
        </p:nvSpPr>
        <p:spPr>
          <a:xfrm>
            <a:off x="540475" y="2304133"/>
            <a:ext cx="1891665" cy="1354217"/>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1: Take charge</a:t>
            </a:r>
            <a:endParaRPr lang="en-US" sz="1600" dirty="0">
              <a:ea typeface="Calibri"/>
              <a:cs typeface="Calibri"/>
            </a:endParaRPr>
          </a:p>
          <a:p>
            <a:r>
              <a:rPr lang="en-US" sz="1600" dirty="0">
                <a:ea typeface="+mn-lt"/>
                <a:cs typeface="+mn-lt"/>
              </a:rPr>
              <a:t>2: Independent</a:t>
            </a:r>
            <a:endParaRPr lang="en-US" sz="1600">
              <a:ea typeface="Calibri"/>
              <a:cs typeface="Calibri"/>
            </a:endParaRPr>
          </a:p>
          <a:p>
            <a:r>
              <a:rPr lang="en-US" sz="1600" dirty="0">
                <a:ea typeface="+mn-lt"/>
                <a:cs typeface="+mn-lt"/>
              </a:rPr>
              <a:t>3: Demand Respect &amp; Obedience </a:t>
            </a:r>
            <a:endParaRPr lang="en-US" sz="1600">
              <a:ea typeface="Calibri"/>
              <a:cs typeface="Calibri"/>
            </a:endParaRPr>
          </a:p>
          <a:p>
            <a:pPr algn="l"/>
            <a:endParaRPr lang="en-US" dirty="0">
              <a:ea typeface="Calibri"/>
              <a:cs typeface="Calibri"/>
            </a:endParaRPr>
          </a:p>
        </p:txBody>
      </p:sp>
      <p:sp>
        <p:nvSpPr>
          <p:cNvPr id="16" name="TextBox 15">
            <a:extLst>
              <a:ext uri="{FF2B5EF4-FFF2-40B4-BE49-F238E27FC236}">
                <a16:creationId xmlns:a16="http://schemas.microsoft.com/office/drawing/2014/main" id="{51BF7C77-F8BE-4F74-9C51-1A6656AC9493}"/>
              </a:ext>
            </a:extLst>
          </p:cNvPr>
          <p:cNvSpPr txBox="1"/>
          <p:nvPr/>
        </p:nvSpPr>
        <p:spPr>
          <a:xfrm>
            <a:off x="9862604" y="1937977"/>
            <a:ext cx="1891665" cy="317009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1: Express their feelings </a:t>
            </a:r>
          </a:p>
          <a:p>
            <a:r>
              <a:rPr lang="en-US" sz="1600" dirty="0">
                <a:ea typeface="+mn-lt"/>
                <a:cs typeface="+mn-lt"/>
              </a:rPr>
              <a:t>2: </a:t>
            </a:r>
            <a:r>
              <a:rPr lang="en-US" dirty="0">
                <a:ea typeface="Calibri"/>
                <a:cs typeface="Calibri"/>
              </a:rPr>
              <a:t>Sensitive</a:t>
            </a:r>
            <a:endParaRPr lang="en-US" sz="1600" dirty="0">
              <a:ea typeface="+mn-lt"/>
              <a:cs typeface="+mn-lt"/>
            </a:endParaRPr>
          </a:p>
          <a:p>
            <a:r>
              <a:rPr lang="en-US" dirty="0">
                <a:ea typeface="Calibri"/>
                <a:cs typeface="Calibri"/>
              </a:rPr>
              <a:t>3; Expect him to be romantic </a:t>
            </a:r>
            <a:endParaRPr lang="en-US" dirty="0"/>
          </a:p>
          <a:p>
            <a:r>
              <a:rPr lang="en-US" dirty="0">
                <a:ea typeface="Calibri"/>
                <a:cs typeface="Calibri"/>
              </a:rPr>
              <a:t>4: Be considerate towards my feelings.</a:t>
            </a:r>
          </a:p>
          <a:p>
            <a:r>
              <a:rPr lang="en-US" dirty="0">
                <a:ea typeface="Calibri"/>
                <a:cs typeface="Calibri"/>
              </a:rPr>
              <a:t>5: Always take her side.</a:t>
            </a:r>
          </a:p>
          <a:p>
            <a:pPr algn="l"/>
            <a:endParaRPr lang="en-US" sz="8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61730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66974181"/>
              </p:ext>
            </p:extLst>
          </p:nvPr>
        </p:nvGraphicFramePr>
        <p:xfrm>
          <a:off x="2874434" y="19245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791744" y="548680"/>
            <a:ext cx="5040560" cy="1077218"/>
          </a:xfrm>
          <a:prstGeom prst="rect">
            <a:avLst/>
          </a:prstGeom>
          <a:noFill/>
        </p:spPr>
        <p:txBody>
          <a:bodyPr wrap="square" rtlCol="0">
            <a:spAutoFit/>
          </a:bodyPr>
          <a:lstStyle/>
          <a:p>
            <a:pPr algn="ctr"/>
            <a:r>
              <a:rPr lang="en-GB" sz="3200" b="1" dirty="0">
                <a:effectLst>
                  <a:outerShdw blurRad="38100" dist="38100" dir="2700000" algn="tl">
                    <a:srgbClr val="000000">
                      <a:alpha val="43137"/>
                    </a:srgbClr>
                  </a:outerShdw>
                </a:effectLst>
              </a:rPr>
              <a:t>When Couples don’t Understand each other</a:t>
            </a:r>
          </a:p>
        </p:txBody>
      </p:sp>
      <p:sp>
        <p:nvSpPr>
          <p:cNvPr id="3" name="TextBox 2"/>
          <p:cNvSpPr txBox="1"/>
          <p:nvPr/>
        </p:nvSpPr>
        <p:spPr>
          <a:xfrm>
            <a:off x="3359696" y="1988840"/>
            <a:ext cx="792088" cy="369332"/>
          </a:xfrm>
          <a:prstGeom prst="rect">
            <a:avLst/>
          </a:prstGeom>
          <a:noFill/>
        </p:spPr>
        <p:txBody>
          <a:bodyPr wrap="square" rtlCol="0">
            <a:spAutoFit/>
          </a:bodyPr>
          <a:lstStyle/>
          <a:p>
            <a:r>
              <a:rPr lang="en-GB" dirty="0"/>
              <a:t>MEN</a:t>
            </a:r>
          </a:p>
        </p:txBody>
      </p:sp>
      <p:sp>
        <p:nvSpPr>
          <p:cNvPr id="6" name="TextBox 5"/>
          <p:cNvSpPr txBox="1"/>
          <p:nvPr/>
        </p:nvSpPr>
        <p:spPr>
          <a:xfrm>
            <a:off x="8688288" y="4869160"/>
            <a:ext cx="1008112" cy="369332"/>
          </a:xfrm>
          <a:prstGeom prst="rect">
            <a:avLst/>
          </a:prstGeom>
          <a:noFill/>
        </p:spPr>
        <p:txBody>
          <a:bodyPr wrap="square" rtlCol="0">
            <a:spAutoFit/>
          </a:bodyPr>
          <a:lstStyle/>
          <a:p>
            <a:r>
              <a:rPr lang="en-GB" dirty="0"/>
              <a:t>WOMEN</a:t>
            </a:r>
          </a:p>
        </p:txBody>
      </p:sp>
      <p:grpSp>
        <p:nvGrpSpPr>
          <p:cNvPr id="4" name="Group 3">
            <a:extLst>
              <a:ext uri="{FF2B5EF4-FFF2-40B4-BE49-F238E27FC236}">
                <a16:creationId xmlns:a16="http://schemas.microsoft.com/office/drawing/2014/main" id="{4E7E0BD3-5561-E86C-8505-EB4B758CD13E}"/>
              </a:ext>
            </a:extLst>
          </p:cNvPr>
          <p:cNvGrpSpPr/>
          <p:nvPr/>
        </p:nvGrpSpPr>
        <p:grpSpPr>
          <a:xfrm>
            <a:off x="4068545" y="4499829"/>
            <a:ext cx="2125133" cy="1706880"/>
            <a:chOff x="3240350" y="216026"/>
            <a:chExt cx="2125133" cy="1706880"/>
          </a:xfrm>
        </p:grpSpPr>
        <p:sp>
          <p:nvSpPr>
            <p:cNvPr id="7" name="Rectangle 6">
              <a:extLst>
                <a:ext uri="{FF2B5EF4-FFF2-40B4-BE49-F238E27FC236}">
                  <a16:creationId xmlns:a16="http://schemas.microsoft.com/office/drawing/2014/main" id="{BC69C20A-393E-0527-8B6E-6EBFAEE833DB}"/>
                </a:ext>
              </a:extLst>
            </p:cNvPr>
            <p:cNvSpPr/>
            <p:nvPr/>
          </p:nvSpPr>
          <p:spPr>
            <a:xfrm>
              <a:off x="3240350" y="216026"/>
              <a:ext cx="2125133" cy="1706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TextBox 7">
              <a:extLst>
                <a:ext uri="{FF2B5EF4-FFF2-40B4-BE49-F238E27FC236}">
                  <a16:creationId xmlns:a16="http://schemas.microsoft.com/office/drawing/2014/main" id="{7A184442-DBC6-716D-81CD-6792E6F3BD0D}"/>
                </a:ext>
              </a:extLst>
            </p:cNvPr>
            <p:cNvSpPr txBox="1"/>
            <p:nvPr/>
          </p:nvSpPr>
          <p:spPr>
            <a:xfrm>
              <a:off x="3240350" y="216026"/>
              <a:ext cx="2125133" cy="17068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r>
                <a:rPr lang="en-GB" sz="2400" b="1" kern="1200" dirty="0">
                  <a:solidFill>
                    <a:prstClr val="black">
                      <a:hueOff val="0"/>
                      <a:satOff val="0"/>
                      <a:lumOff val="0"/>
                      <a:alphaOff val="0"/>
                    </a:prstClr>
                  </a:solidFill>
                  <a:latin typeface="Calibri" panose="020F0502020204030204"/>
                  <a:ea typeface="+mn-ea"/>
                  <a:cs typeface="+mn-cs"/>
                </a:rPr>
                <a:t>Sensitive &amp; High Expectations</a:t>
              </a:r>
            </a:p>
            <a:p>
              <a:pPr marL="0" lvl="0" indent="0" algn="ctr" defTabSz="1066800">
                <a:lnSpc>
                  <a:spcPct val="90000"/>
                </a:lnSpc>
                <a:spcBef>
                  <a:spcPct val="0"/>
                </a:spcBef>
                <a:spcAft>
                  <a:spcPct val="35000"/>
                </a:spcAft>
                <a:buNone/>
              </a:pPr>
              <a:endParaRPr lang="en-GB" sz="2400" b="1" kern="1200" dirty="0"/>
            </a:p>
          </p:txBody>
        </p:sp>
      </p:grpSp>
    </p:spTree>
    <p:extLst>
      <p:ext uri="{BB962C8B-B14F-4D97-AF65-F5344CB8AC3E}">
        <p14:creationId xmlns:p14="http://schemas.microsoft.com/office/powerpoint/2010/main" val="45548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6352" y="381626"/>
            <a:ext cx="10428648" cy="887135"/>
          </a:xfrm>
        </p:spPr>
        <p:txBody>
          <a:bodyPr vert="horz" lIns="91440" tIns="45720" rIns="91440" bIns="45720" rtlCol="0" anchor="ctr">
            <a:noAutofit/>
          </a:bodyPr>
          <a:lstStyle/>
          <a:p>
            <a:r>
              <a:rPr lang="en-GB" sz="4800" b="1" dirty="0">
                <a:effectLst>
                  <a:outerShdw blurRad="38100" dist="38100" dir="2700000" algn="tl">
                    <a:srgbClr val="000000">
                      <a:alpha val="43137"/>
                    </a:srgbClr>
                  </a:outerShdw>
                </a:effectLst>
              </a:rPr>
              <a:t>What Women Must Know About Men?</a:t>
            </a:r>
          </a:p>
        </p:txBody>
      </p:sp>
      <p:sp>
        <p:nvSpPr>
          <p:cNvPr id="3" name="Content Placeholder 2"/>
          <p:cNvSpPr>
            <a:spLocks noGrp="1"/>
          </p:cNvSpPr>
          <p:nvPr>
            <p:ph idx="1"/>
          </p:nvPr>
        </p:nvSpPr>
        <p:spPr>
          <a:xfrm>
            <a:off x="2346960" y="1845734"/>
            <a:ext cx="7543801" cy="4247562"/>
          </a:xfrm>
        </p:spPr>
        <p:txBody>
          <a:bodyPr>
            <a:normAutofit/>
          </a:bodyPr>
          <a:lstStyle/>
          <a:p>
            <a:pPr marL="0" indent="0">
              <a:buNone/>
            </a:pPr>
            <a:endParaRPr lang="en-GB" dirty="0"/>
          </a:p>
          <a:p>
            <a:pPr marL="0" indent="0">
              <a:buNone/>
            </a:pPr>
            <a:r>
              <a:rPr lang="en-GB" dirty="0"/>
              <a:t> </a:t>
            </a:r>
          </a:p>
        </p:txBody>
      </p:sp>
      <p:graphicFrame>
        <p:nvGraphicFramePr>
          <p:cNvPr id="4" name="Diagram 3">
            <a:extLst>
              <a:ext uri="{FF2B5EF4-FFF2-40B4-BE49-F238E27FC236}">
                <a16:creationId xmlns:a16="http://schemas.microsoft.com/office/drawing/2014/main" id="{B1E41D84-C8FB-430F-B842-AE1E8F2927BD}"/>
              </a:ext>
            </a:extLst>
          </p:cNvPr>
          <p:cNvGraphicFramePr/>
          <p:nvPr>
            <p:extLst>
              <p:ext uri="{D42A27DB-BD31-4B8C-83A1-F6EECF244321}">
                <p14:modId xmlns:p14="http://schemas.microsoft.com/office/powerpoint/2010/main" val="622525357"/>
              </p:ext>
            </p:extLst>
          </p:nvPr>
        </p:nvGraphicFramePr>
        <p:xfrm>
          <a:off x="1328821" y="1480992"/>
          <a:ext cx="9035515" cy="4816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86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C413B24-C7A7-4378-96CA-707F8BA7FAA7}"/>
              </a:ext>
            </a:extLst>
          </p:cNvPr>
          <p:cNvSpPr>
            <a:spLocks noGrp="1"/>
          </p:cNvSpPr>
          <p:nvPr>
            <p:ph type="title"/>
          </p:nvPr>
        </p:nvSpPr>
        <p:spPr>
          <a:xfrm>
            <a:off x="643465" y="3505199"/>
            <a:ext cx="4809068" cy="2608143"/>
          </a:xfrm>
        </p:spPr>
        <p:txBody>
          <a:bodyPr anchor="t">
            <a:normAutofit/>
          </a:bodyPr>
          <a:lstStyle/>
          <a:p>
            <a:pPr algn="ctr"/>
            <a:r>
              <a:rPr lang="en-GB" sz="4000" dirty="0"/>
              <a:t>How to </a:t>
            </a:r>
            <a:r>
              <a:rPr lang="en-GB" sz="4000" b="1" dirty="0"/>
              <a:t>Communicate Support </a:t>
            </a:r>
            <a:r>
              <a:rPr lang="en-GB" sz="4000" dirty="0"/>
              <a:t>to your Husband?</a:t>
            </a:r>
            <a:endParaRPr lang="en-GB" sz="4000"/>
          </a:p>
        </p:txBody>
      </p:sp>
      <p:sp>
        <p:nvSpPr>
          <p:cNvPr id="3" name="Content Placeholder 2"/>
          <p:cNvSpPr>
            <a:spLocks noGrp="1"/>
          </p:cNvSpPr>
          <p:nvPr>
            <p:ph idx="1"/>
          </p:nvPr>
        </p:nvSpPr>
        <p:spPr>
          <a:xfrm>
            <a:off x="6007100" y="643467"/>
            <a:ext cx="5668433" cy="5702469"/>
          </a:xfrm>
        </p:spPr>
        <p:txBody>
          <a:bodyPr anchor="ctr">
            <a:normAutofit/>
          </a:bodyPr>
          <a:lstStyle/>
          <a:p>
            <a:pPr marL="0" indent="0">
              <a:buNone/>
            </a:pPr>
            <a:endParaRPr lang="en-GB" sz="1800" b="1" dirty="0"/>
          </a:p>
          <a:p>
            <a:pPr marL="457200" indent="-457200">
              <a:buAutoNum type="arabicPeriod"/>
            </a:pPr>
            <a:r>
              <a:rPr lang="en-GB" sz="2000" dirty="0"/>
              <a:t>Give him his personal space when he needs it and allow him to come to you. </a:t>
            </a:r>
          </a:p>
          <a:p>
            <a:pPr marL="457200" indent="-457200">
              <a:buAutoNum type="arabicPeriod"/>
            </a:pPr>
            <a:r>
              <a:rPr lang="en-GB" sz="2000" dirty="0"/>
              <a:t>Don’t challenge his authority, instead support him. </a:t>
            </a:r>
          </a:p>
          <a:p>
            <a:pPr marL="457200" indent="-457200">
              <a:buAutoNum type="arabicPeriod"/>
            </a:pPr>
            <a:r>
              <a:rPr lang="en-GB" sz="2000" dirty="0"/>
              <a:t>Don’t try to be his mother.</a:t>
            </a:r>
          </a:p>
          <a:p>
            <a:pPr marL="457200" indent="-457200">
              <a:buAutoNum type="arabicPeriod"/>
            </a:pPr>
            <a:r>
              <a:rPr lang="en-GB" sz="2000" dirty="0"/>
              <a:t>Avoid questioning him about every detail matter.</a:t>
            </a:r>
          </a:p>
          <a:p>
            <a:pPr marL="457200" indent="-457200">
              <a:buAutoNum type="arabicPeriod"/>
            </a:pPr>
            <a:r>
              <a:rPr lang="en-GB" sz="2000" dirty="0"/>
              <a:t>Don’t expect him to express his feelings. </a:t>
            </a:r>
          </a:p>
          <a:p>
            <a:pPr marL="457200" indent="-457200">
              <a:buAutoNum type="arabicPeriod"/>
            </a:pPr>
            <a:r>
              <a:rPr lang="en-GB" sz="2000" dirty="0"/>
              <a:t>Maintain cheerfulness. </a:t>
            </a:r>
          </a:p>
          <a:p>
            <a:pPr marL="457200" indent="-457200">
              <a:buAutoNum type="arabicPeriod"/>
            </a:pPr>
            <a:r>
              <a:rPr lang="en-GB" sz="2000" dirty="0"/>
              <a:t>Never say no to intimacy.</a:t>
            </a:r>
          </a:p>
          <a:p>
            <a:pPr marL="457200" indent="-457200">
              <a:buAutoNum type="arabicPeriod"/>
            </a:pPr>
            <a:r>
              <a:rPr lang="en-GB" sz="2000" dirty="0"/>
              <a:t>Avoid being judgmental.</a:t>
            </a:r>
          </a:p>
          <a:p>
            <a:pPr marL="457200" indent="-457200">
              <a:buAutoNum type="arabicPeriod"/>
            </a:pPr>
            <a:r>
              <a:rPr lang="en-GB" sz="2000" dirty="0"/>
              <a:t>Not to be suspicious of him.</a:t>
            </a:r>
          </a:p>
          <a:p>
            <a:pPr marL="457200" indent="-457200">
              <a:buAutoNum type="arabicPeriod"/>
            </a:pPr>
            <a:r>
              <a:rPr lang="en-GB" sz="2000" dirty="0"/>
              <a:t>Informing vs Nagging.</a:t>
            </a:r>
          </a:p>
          <a:p>
            <a:pPr marL="0" indent="0">
              <a:buNone/>
            </a:pPr>
            <a:endParaRPr lang="en-GB" sz="1800" dirty="0"/>
          </a:p>
        </p:txBody>
      </p:sp>
      <p:pic>
        <p:nvPicPr>
          <p:cNvPr id="4" name="Graphic 3" descr="Family">
            <a:extLst>
              <a:ext uri="{FF2B5EF4-FFF2-40B4-BE49-F238E27FC236}">
                <a16:creationId xmlns:a16="http://schemas.microsoft.com/office/drawing/2014/main" id="{B2F8CA41-B8E1-8E8F-8E4E-79D7050249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251154" y="1615854"/>
            <a:ext cx="1593690" cy="1593690"/>
          </a:xfrm>
          <a:prstGeom prst="rect">
            <a:avLst/>
          </a:prstGeom>
        </p:spPr>
      </p:pic>
    </p:spTree>
    <p:extLst>
      <p:ext uri="{BB962C8B-B14F-4D97-AF65-F5344CB8AC3E}">
        <p14:creationId xmlns:p14="http://schemas.microsoft.com/office/powerpoint/2010/main" val="2649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GB" sz="5200" b="1" dirty="0"/>
              <a:t>What Men Must know about Women?</a:t>
            </a:r>
          </a:p>
        </p:txBody>
      </p:sp>
      <p:graphicFrame>
        <p:nvGraphicFramePr>
          <p:cNvPr id="4" name="Content Placeholder 3">
            <a:extLst>
              <a:ext uri="{FF2B5EF4-FFF2-40B4-BE49-F238E27FC236}">
                <a16:creationId xmlns:a16="http://schemas.microsoft.com/office/drawing/2014/main" id="{B6BF1E1B-0ED9-47F2-9A76-AF06B5392B2B}"/>
              </a:ext>
            </a:extLst>
          </p:cNvPr>
          <p:cNvGraphicFramePr>
            <a:graphicFrameLocks noGrp="1"/>
          </p:cNvGraphicFramePr>
          <p:nvPr>
            <p:ph idx="1"/>
            <p:extLst>
              <p:ext uri="{D42A27DB-BD31-4B8C-83A1-F6EECF244321}">
                <p14:modId xmlns:p14="http://schemas.microsoft.com/office/powerpoint/2010/main" val="35619004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95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14C2221-2B8C-494D-9442-F812DF4E8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006787"/>
            <a:ext cx="3143250" cy="2601119"/>
          </a:xfrm>
        </p:spPr>
        <p:txBody>
          <a:bodyPr anchor="t">
            <a:normAutofit/>
          </a:bodyPr>
          <a:lstStyle/>
          <a:p>
            <a:pPr algn="ctr"/>
            <a:r>
              <a:rPr lang="en-GB" sz="4000" dirty="0"/>
              <a:t>How to </a:t>
            </a:r>
            <a:r>
              <a:rPr lang="en-GB" sz="4000" b="1" dirty="0"/>
              <a:t>Communicate Support </a:t>
            </a:r>
            <a:r>
              <a:rPr lang="en-GB" sz="4000" dirty="0"/>
              <a:t>to your Wife?</a:t>
            </a:r>
          </a:p>
        </p:txBody>
      </p:sp>
      <p:pic>
        <p:nvPicPr>
          <p:cNvPr id="14" name="Graphic 13" descr="Family">
            <a:extLst>
              <a:ext uri="{FF2B5EF4-FFF2-40B4-BE49-F238E27FC236}">
                <a16:creationId xmlns:a16="http://schemas.microsoft.com/office/drawing/2014/main" id="{D70B3B12-E83B-5527-67CD-417A3FB16ED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771809" y="1250094"/>
            <a:ext cx="1593690" cy="1593690"/>
          </a:xfrm>
          <a:prstGeom prst="rect">
            <a:avLst/>
          </a:prstGeom>
        </p:spPr>
      </p:pic>
      <p:sp>
        <p:nvSpPr>
          <p:cNvPr id="3" name="Content Placeholder 2"/>
          <p:cNvSpPr>
            <a:spLocks noGrp="1"/>
          </p:cNvSpPr>
          <p:nvPr>
            <p:ph idx="1"/>
          </p:nvPr>
        </p:nvSpPr>
        <p:spPr>
          <a:xfrm>
            <a:off x="4633977" y="1361185"/>
            <a:ext cx="7153147" cy="5384801"/>
          </a:xfrm>
        </p:spPr>
        <p:txBody>
          <a:bodyPr anchor="ctr">
            <a:normAutofit/>
          </a:bodyPr>
          <a:lstStyle/>
          <a:p>
            <a:pPr marL="514350" indent="-514350">
              <a:buAutoNum type="arabicPeriod"/>
            </a:pPr>
            <a:r>
              <a:rPr lang="en-GB" sz="2400" dirty="0"/>
              <a:t>Listen to her when she speaks to you</a:t>
            </a:r>
          </a:p>
          <a:p>
            <a:pPr marL="514350" indent="-514350">
              <a:buAutoNum type="arabicPeriod"/>
            </a:pPr>
            <a:r>
              <a:rPr lang="en-GB" sz="2400"/>
              <a:t>Be kind in your tone – NOT TO ALWAYS SHOUT</a:t>
            </a:r>
            <a:endParaRPr lang="en-GB" sz="2400">
              <a:ea typeface="Calibri"/>
              <a:cs typeface="Calibri"/>
            </a:endParaRPr>
          </a:p>
          <a:p>
            <a:pPr marL="514350" indent="-514350">
              <a:buAutoNum type="arabicPeriod"/>
            </a:pPr>
            <a:r>
              <a:rPr lang="en-GB" sz="2400" dirty="0"/>
              <a:t>Don’t neglect her when she needs you.</a:t>
            </a:r>
          </a:p>
          <a:p>
            <a:pPr marL="514350" indent="-514350">
              <a:buAutoNum type="arabicPeriod"/>
            </a:pPr>
            <a:r>
              <a:rPr lang="en-GB" sz="2400" dirty="0"/>
              <a:t>Give her quality time.</a:t>
            </a:r>
          </a:p>
          <a:p>
            <a:pPr marL="514350" indent="-514350">
              <a:buAutoNum type="arabicPeriod"/>
            </a:pPr>
            <a:r>
              <a:rPr lang="en-GB" sz="2400" dirty="0"/>
              <a:t>Don’t be judgmental straight away</a:t>
            </a:r>
          </a:p>
          <a:p>
            <a:pPr marL="514350" indent="-514350">
              <a:buAutoNum type="arabicPeriod"/>
            </a:pPr>
            <a:r>
              <a:rPr lang="en-GB" sz="2400" dirty="0"/>
              <a:t>Avoid unnecessary suspicion.</a:t>
            </a:r>
          </a:p>
          <a:p>
            <a:pPr marL="514350" indent="-514350">
              <a:buAutoNum type="arabicPeriod"/>
            </a:pPr>
            <a:r>
              <a:rPr lang="en-GB" sz="2400" dirty="0"/>
              <a:t>Never expect her to communicate with you on to your level.</a:t>
            </a:r>
          </a:p>
          <a:p>
            <a:pPr marL="514350" indent="-514350">
              <a:buAutoNum type="arabicPeriod"/>
            </a:pPr>
            <a:r>
              <a:rPr lang="en-GB" sz="2400" dirty="0"/>
              <a:t>Let her be herself</a:t>
            </a:r>
          </a:p>
          <a:p>
            <a:pPr marL="514350" indent="-514350">
              <a:buAutoNum type="arabicPeriod"/>
            </a:pPr>
            <a:r>
              <a:rPr lang="en-GB" sz="2400" dirty="0"/>
              <a:t>Don’t seek to rectify every (natural) shortcomings in her </a:t>
            </a:r>
          </a:p>
          <a:p>
            <a:pPr marL="514350" indent="-514350">
              <a:buAutoNum type="arabicPeriod"/>
            </a:pPr>
            <a:r>
              <a:rPr lang="en-GB" sz="2400" dirty="0"/>
              <a:t>Women attain comfort when understood. </a:t>
            </a:r>
          </a:p>
          <a:p>
            <a:pPr marL="514350" indent="-514350">
              <a:buAutoNum type="arabicPeriod"/>
            </a:pPr>
            <a:endParaRPr lang="en-GB" sz="1800" dirty="0"/>
          </a:p>
          <a:p>
            <a:pPr marL="514350" indent="-514350">
              <a:buAutoNum type="arabicPeriod"/>
            </a:pPr>
            <a:endParaRPr lang="en-GB" sz="1800" dirty="0"/>
          </a:p>
          <a:p>
            <a:pPr marL="514350" indent="-514350">
              <a:buAutoNum type="arabicPeriod"/>
            </a:pPr>
            <a:endParaRPr lang="en-GB" sz="1800" dirty="0"/>
          </a:p>
          <a:p>
            <a:pPr marL="514350" indent="-514350">
              <a:buAutoNum type="arabicPeriod"/>
            </a:pPr>
            <a:endParaRPr lang="en-GB" sz="1800" dirty="0"/>
          </a:p>
          <a:p>
            <a:pPr marL="514350" indent="-514350">
              <a:buAutoNum type="arabicPeriod"/>
            </a:pPr>
            <a:endParaRPr lang="en-GB" sz="1800" dirty="0"/>
          </a:p>
        </p:txBody>
      </p:sp>
    </p:spTree>
    <p:extLst>
      <p:ext uri="{BB962C8B-B14F-4D97-AF65-F5344CB8AC3E}">
        <p14:creationId xmlns:p14="http://schemas.microsoft.com/office/powerpoint/2010/main" val="221335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D8C489F-252A-41E5-909B-64CB4461E55B}"/>
              </a:ext>
            </a:extLst>
          </p:cNvPr>
          <p:cNvSpPr>
            <a:spLocks noGrp="1"/>
          </p:cNvSpPr>
          <p:nvPr>
            <p:ph type="title"/>
          </p:nvPr>
        </p:nvSpPr>
        <p:spPr>
          <a:xfrm>
            <a:off x="804672" y="802955"/>
            <a:ext cx="5708324" cy="955723"/>
          </a:xfrm>
        </p:spPr>
        <p:txBody>
          <a:bodyPr>
            <a:normAutofit/>
          </a:bodyPr>
          <a:lstStyle/>
          <a:p>
            <a:r>
              <a:rPr lang="en-GB" sz="4000" b="1" dirty="0">
                <a:effectLst>
                  <a:outerShdw blurRad="38100" dist="38100" dir="2700000" algn="tl">
                    <a:srgbClr val="000000">
                      <a:alpha val="43137"/>
                    </a:srgbClr>
                  </a:outerShdw>
                </a:effectLst>
              </a:rPr>
              <a:t>Learning Outcome</a:t>
            </a:r>
          </a:p>
        </p:txBody>
      </p:sp>
      <p:sp>
        <p:nvSpPr>
          <p:cNvPr id="74" name="Content Placeholder 3">
            <a:extLst>
              <a:ext uri="{FF2B5EF4-FFF2-40B4-BE49-F238E27FC236}">
                <a16:creationId xmlns:a16="http://schemas.microsoft.com/office/drawing/2014/main" id="{99BAE585-DB6C-F207-A412-E4DE1F7B6BF5}"/>
              </a:ext>
            </a:extLst>
          </p:cNvPr>
          <p:cNvSpPr>
            <a:spLocks noGrp="1"/>
          </p:cNvSpPr>
          <p:nvPr>
            <p:ph idx="1"/>
          </p:nvPr>
        </p:nvSpPr>
        <p:spPr>
          <a:xfrm>
            <a:off x="804672" y="2333684"/>
            <a:ext cx="5708324" cy="3949310"/>
          </a:xfrm>
        </p:spPr>
        <p:txBody>
          <a:bodyPr vert="horz" lIns="91440" tIns="45720" rIns="91440" bIns="45720" rtlCol="0" anchor="ctr">
            <a:normAutofit/>
          </a:bodyPr>
          <a:lstStyle/>
          <a:p>
            <a:pPr fontAlgn="base"/>
            <a:r>
              <a:rPr lang="en-GB" sz="2600"/>
              <a:t>Understand the relationship goals of an Islamic marriage. </a:t>
            </a:r>
          </a:p>
          <a:p>
            <a:pPr fontAlgn="base"/>
            <a:r>
              <a:rPr lang="en-GB" sz="2600" dirty="0"/>
              <a:t>Know the right qualities </a:t>
            </a:r>
            <a:r>
              <a:rPr lang="en-GB" sz="2600"/>
              <a:t>of a spouse.   </a:t>
            </a:r>
            <a:endParaRPr lang="en-GB" sz="2600" dirty="0">
              <a:ea typeface="Calibri"/>
              <a:cs typeface="Calibri"/>
            </a:endParaRPr>
          </a:p>
          <a:p>
            <a:pPr fontAlgn="base"/>
            <a:r>
              <a:rPr lang="en-GB" sz="2600"/>
              <a:t>Know the Islamic rights awarded to the husband and wife. </a:t>
            </a:r>
            <a:endParaRPr lang="en-GB" sz="2600">
              <a:ea typeface="Calibri"/>
              <a:cs typeface="Calibri"/>
            </a:endParaRPr>
          </a:p>
          <a:p>
            <a:pPr fontAlgn="base"/>
            <a:r>
              <a:rPr lang="en-GB" sz="2600" dirty="0"/>
              <a:t>Cultivate positive communication </a:t>
            </a:r>
            <a:r>
              <a:rPr lang="en-GB" sz="2600"/>
              <a:t>according to the Sunnah. </a:t>
            </a:r>
            <a:endParaRPr lang="en-GB" sz="2600">
              <a:ea typeface="Calibri"/>
              <a:cs typeface="Calibri"/>
            </a:endParaRPr>
          </a:p>
          <a:p>
            <a:pPr fontAlgn="base"/>
            <a:r>
              <a:rPr lang="en-GB" sz="2600" dirty="0"/>
              <a:t>Know the practical steps to managing </a:t>
            </a:r>
            <a:r>
              <a:rPr lang="en-GB" sz="2600"/>
              <a:t>disagreements and conflicts. </a:t>
            </a:r>
            <a:endParaRPr lang="en-GB" sz="2600">
              <a:ea typeface="Calibri"/>
              <a:cs typeface="Calibri"/>
            </a:endParaRPr>
          </a:p>
          <a:p>
            <a:pPr marL="0" indent="0">
              <a:buFontTx/>
              <a:buNone/>
            </a:pPr>
            <a:endParaRPr lang="en-GB" sz="1800" dirty="0">
              <a:solidFill>
                <a:schemeClr val="tx2"/>
              </a:solidFill>
              <a:ea typeface="Calibri" panose="020F0502020204030204"/>
              <a:cs typeface="Calibri" panose="020F0502020204030204"/>
            </a:endParaRPr>
          </a:p>
        </p:txBody>
      </p:sp>
      <p:grpSp>
        <p:nvGrpSpPr>
          <p:cNvPr id="105" name="Group 10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99" name="Freeform: Shape 98">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6" name="Graphic 105" descr="Social Network">
            <a:extLst>
              <a:ext uri="{FF2B5EF4-FFF2-40B4-BE49-F238E27FC236}">
                <a16:creationId xmlns:a16="http://schemas.microsoft.com/office/drawing/2014/main" id="{4783674E-0A6D-0ACD-ADB9-AAC893678F1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40451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4">
                                            <p:txEl>
                                              <p:pRg st="0" end="0"/>
                                            </p:txEl>
                                          </p:spTgt>
                                        </p:tgtEl>
                                        <p:attrNameLst>
                                          <p:attrName>style.visibility</p:attrName>
                                        </p:attrNameLst>
                                      </p:cBhvr>
                                      <p:to>
                                        <p:strVal val="visible"/>
                                      </p:to>
                                    </p:set>
                                    <p:animEffect transition="in" filter="fade">
                                      <p:cBhvr>
                                        <p:cTn id="12" dur="1000"/>
                                        <p:tgtEl>
                                          <p:spTgt spid="74">
                                            <p:txEl>
                                              <p:pRg st="0" end="0"/>
                                            </p:txEl>
                                          </p:spTgt>
                                        </p:tgtEl>
                                      </p:cBhvr>
                                    </p:animEffect>
                                    <p:anim calcmode="lin" valueType="num">
                                      <p:cBhvr>
                                        <p:cTn id="1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4">
                                            <p:txEl>
                                              <p:pRg st="1" end="1"/>
                                            </p:txEl>
                                          </p:spTgt>
                                        </p:tgtEl>
                                        <p:attrNameLst>
                                          <p:attrName>style.visibility</p:attrName>
                                        </p:attrNameLst>
                                      </p:cBhvr>
                                      <p:to>
                                        <p:strVal val="visible"/>
                                      </p:to>
                                    </p:set>
                                    <p:animEffect transition="in" filter="fade">
                                      <p:cBhvr>
                                        <p:cTn id="19" dur="1000"/>
                                        <p:tgtEl>
                                          <p:spTgt spid="74">
                                            <p:txEl>
                                              <p:pRg st="1" end="1"/>
                                            </p:txEl>
                                          </p:spTgt>
                                        </p:tgtEl>
                                      </p:cBhvr>
                                    </p:animEffect>
                                    <p:anim calcmode="lin" valueType="num">
                                      <p:cBhvr>
                                        <p:cTn id="20"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4">
                                            <p:txEl>
                                              <p:pRg st="2" end="2"/>
                                            </p:txEl>
                                          </p:spTgt>
                                        </p:tgtEl>
                                        <p:attrNameLst>
                                          <p:attrName>style.visibility</p:attrName>
                                        </p:attrNameLst>
                                      </p:cBhvr>
                                      <p:to>
                                        <p:strVal val="visible"/>
                                      </p:to>
                                    </p:set>
                                    <p:animEffect transition="in" filter="fade">
                                      <p:cBhvr>
                                        <p:cTn id="26" dur="1000"/>
                                        <p:tgtEl>
                                          <p:spTgt spid="74">
                                            <p:txEl>
                                              <p:pRg st="2" end="2"/>
                                            </p:txEl>
                                          </p:spTgt>
                                        </p:tgtEl>
                                      </p:cBhvr>
                                    </p:animEffect>
                                    <p:anim calcmode="lin" valueType="num">
                                      <p:cBhvr>
                                        <p:cTn id="27"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4">
                                            <p:txEl>
                                              <p:pRg st="3" end="3"/>
                                            </p:txEl>
                                          </p:spTgt>
                                        </p:tgtEl>
                                        <p:attrNameLst>
                                          <p:attrName>style.visibility</p:attrName>
                                        </p:attrNameLst>
                                      </p:cBhvr>
                                      <p:to>
                                        <p:strVal val="visible"/>
                                      </p:to>
                                    </p:set>
                                    <p:animEffect transition="in" filter="fade">
                                      <p:cBhvr>
                                        <p:cTn id="33" dur="1000"/>
                                        <p:tgtEl>
                                          <p:spTgt spid="74">
                                            <p:txEl>
                                              <p:pRg st="3" end="3"/>
                                            </p:txEl>
                                          </p:spTgt>
                                        </p:tgtEl>
                                      </p:cBhvr>
                                    </p:animEffect>
                                    <p:anim calcmode="lin" valueType="num">
                                      <p:cBhvr>
                                        <p:cTn id="34" dur="1000" fill="hold"/>
                                        <p:tgtEl>
                                          <p:spTgt spid="7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4">
                                            <p:txEl>
                                              <p:pRg st="4" end="4"/>
                                            </p:txEl>
                                          </p:spTgt>
                                        </p:tgtEl>
                                        <p:attrNameLst>
                                          <p:attrName>style.visibility</p:attrName>
                                        </p:attrNameLst>
                                      </p:cBhvr>
                                      <p:to>
                                        <p:strVal val="visible"/>
                                      </p:to>
                                    </p:set>
                                    <p:animEffect transition="in" filter="fade">
                                      <p:cBhvr>
                                        <p:cTn id="40" dur="1000"/>
                                        <p:tgtEl>
                                          <p:spTgt spid="74">
                                            <p:txEl>
                                              <p:pRg st="4" end="4"/>
                                            </p:txEl>
                                          </p:spTgt>
                                        </p:tgtEl>
                                      </p:cBhvr>
                                    </p:animEffect>
                                    <p:anim calcmode="lin" valueType="num">
                                      <p:cBhvr>
                                        <p:cTn id="41" dur="1000" fill="hold"/>
                                        <p:tgtEl>
                                          <p:spTgt spid="7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35547648"/>
              </p:ext>
            </p:extLst>
          </p:nvPr>
        </p:nvGraphicFramePr>
        <p:xfrm>
          <a:off x="2423592" y="1502786"/>
          <a:ext cx="7128792" cy="401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727848" y="404665"/>
            <a:ext cx="3024336" cy="1384995"/>
          </a:xfrm>
          <a:prstGeom prst="rect">
            <a:avLst/>
          </a:prstGeom>
          <a:noFill/>
        </p:spPr>
        <p:txBody>
          <a:bodyPr wrap="square" rtlCol="0">
            <a:spAutoFit/>
          </a:bodyPr>
          <a:lstStyle/>
          <a:p>
            <a:pPr algn="ctr"/>
            <a:r>
              <a:rPr lang="en-GB" sz="2800" b="1" dirty="0"/>
              <a:t>How to build a Healthy Relationship?</a:t>
            </a:r>
          </a:p>
        </p:txBody>
      </p:sp>
    </p:spTree>
    <p:extLst>
      <p:ext uri="{BB962C8B-B14F-4D97-AF65-F5344CB8AC3E}">
        <p14:creationId xmlns:p14="http://schemas.microsoft.com/office/powerpoint/2010/main" val="137497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96162421"/>
              </p:ext>
            </p:extLst>
          </p:nvPr>
        </p:nvGraphicFramePr>
        <p:xfrm>
          <a:off x="3048000"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927648" y="1700808"/>
            <a:ext cx="1152128" cy="369332"/>
          </a:xfrm>
          <a:prstGeom prst="rect">
            <a:avLst/>
          </a:prstGeom>
          <a:noFill/>
        </p:spPr>
        <p:txBody>
          <a:bodyPr wrap="square" rtlCol="0">
            <a:spAutoFit/>
          </a:bodyPr>
          <a:lstStyle/>
          <a:p>
            <a:r>
              <a:rPr lang="en-GB" dirty="0"/>
              <a:t>HUSBAND</a:t>
            </a:r>
          </a:p>
        </p:txBody>
      </p:sp>
      <p:sp>
        <p:nvSpPr>
          <p:cNvPr id="4" name="TextBox 3"/>
          <p:cNvSpPr txBox="1"/>
          <p:nvPr/>
        </p:nvSpPr>
        <p:spPr>
          <a:xfrm>
            <a:off x="8760296" y="4653136"/>
            <a:ext cx="1224136" cy="369332"/>
          </a:xfrm>
          <a:prstGeom prst="rect">
            <a:avLst/>
          </a:prstGeom>
          <a:noFill/>
        </p:spPr>
        <p:txBody>
          <a:bodyPr wrap="square" rtlCol="0">
            <a:spAutoFit/>
          </a:bodyPr>
          <a:lstStyle/>
          <a:p>
            <a:r>
              <a:rPr lang="en-GB" dirty="0"/>
              <a:t>WIFE</a:t>
            </a:r>
          </a:p>
        </p:txBody>
      </p:sp>
      <p:sp>
        <p:nvSpPr>
          <p:cNvPr id="5" name="Arrow: Left 4">
            <a:extLst>
              <a:ext uri="{FF2B5EF4-FFF2-40B4-BE49-F238E27FC236}">
                <a16:creationId xmlns:a16="http://schemas.microsoft.com/office/drawing/2014/main" id="{F3D0BFDC-33E2-4F40-85BE-19C2D1B304A6}"/>
              </a:ext>
            </a:extLst>
          </p:cNvPr>
          <p:cNvSpPr/>
          <p:nvPr/>
        </p:nvSpPr>
        <p:spPr>
          <a:xfrm>
            <a:off x="5519936" y="2070140"/>
            <a:ext cx="288032" cy="278740"/>
          </a:xfrm>
          <a:prstGeom prst="leftArrow">
            <a:avLst/>
          </a:prstGeom>
          <a:solidFill>
            <a:schemeClr val="accent1">
              <a:lumMod val="40000"/>
              <a:lumOff val="60000"/>
            </a:schemeClr>
          </a:solidFill>
          <a:ln>
            <a:solidFill>
              <a:srgbClr val="4472C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65E4D67A-FC11-45BC-AC21-B42F375485B8}"/>
              </a:ext>
            </a:extLst>
          </p:cNvPr>
          <p:cNvSpPr/>
          <p:nvPr/>
        </p:nvSpPr>
        <p:spPr>
          <a:xfrm flipH="1">
            <a:off x="5920172" y="4322367"/>
            <a:ext cx="351656" cy="278740"/>
          </a:xfrm>
          <a:prstGeom prst="leftArrow">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34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6" name="Content Placeholder 5"/>
          <p:cNvSpPr>
            <a:spLocks noGrp="1"/>
          </p:cNvSpPr>
          <p:nvPr>
            <p:ph idx="1"/>
          </p:nvPr>
        </p:nvSpPr>
        <p:spPr>
          <a:xfrm>
            <a:off x="5486399" y="713313"/>
            <a:ext cx="5867401" cy="5431376"/>
          </a:xfrm>
        </p:spPr>
        <p:txBody>
          <a:bodyPr anchor="ctr">
            <a:normAutofit/>
          </a:bodyPr>
          <a:lstStyle/>
          <a:p>
            <a:pPr marL="0" indent="0">
              <a:buNone/>
            </a:pPr>
            <a:endParaRPr lang="en-GB" sz="2000"/>
          </a:p>
          <a:p>
            <a:pPr marL="0" indent="0">
              <a:buNone/>
            </a:pPr>
            <a:r>
              <a:rPr lang="en-GB" sz="2400" b="1" i="1"/>
              <a:t>“The relationship between a husband and wife should be that of mutual friendship, not master and slave relationship. Yes, a man is a leader in managing the domestic affairs but in social conduct, they are mutual friends.”</a:t>
            </a:r>
            <a:r>
              <a:rPr lang="en-GB" sz="2000" b="1" i="1" dirty="0"/>
              <a:t> </a:t>
            </a:r>
            <a:endParaRPr lang="en-GB" sz="2000" b="1" i="1" dirty="0">
              <a:ea typeface="Calibri"/>
              <a:cs typeface="Calibri"/>
            </a:endParaRPr>
          </a:p>
          <a:p>
            <a:pPr marL="0" indent="0" algn="ctr">
              <a:buNone/>
            </a:pPr>
            <a:r>
              <a:rPr lang="en-GB" sz="2000" b="1" i="1"/>
              <a:t>(</a:t>
            </a:r>
            <a:r>
              <a:rPr lang="en-GB" sz="2000" b="1" i="1" err="1"/>
              <a:t>Hakeemul</a:t>
            </a:r>
            <a:r>
              <a:rPr lang="en-GB" sz="2000" b="1" i="1"/>
              <a:t> </a:t>
            </a:r>
            <a:r>
              <a:rPr lang="en-GB" sz="2000" b="1" i="1" err="1"/>
              <a:t>Ummah</a:t>
            </a:r>
            <a:r>
              <a:rPr lang="en-GB" sz="2000" b="1" i="1"/>
              <a:t> </a:t>
            </a:r>
            <a:r>
              <a:rPr lang="en-GB" sz="2000" b="1" i="1" err="1"/>
              <a:t>Shaykh</a:t>
            </a:r>
            <a:r>
              <a:rPr lang="en-GB" sz="2000" b="1" i="1"/>
              <a:t> Ashraf Ali </a:t>
            </a:r>
            <a:r>
              <a:rPr lang="en-GB" sz="2000" b="1" i="1" err="1"/>
              <a:t>Thanwi</a:t>
            </a:r>
            <a:r>
              <a:rPr lang="en-GB" sz="2000" b="1" i="1"/>
              <a:t>)  </a:t>
            </a:r>
            <a:endParaRPr lang="en-GB" sz="2000" b="1" i="1">
              <a:ea typeface="Calibri" panose="020F0502020204030204"/>
              <a:cs typeface="Calibri" panose="020F0502020204030204"/>
            </a:endParaRPr>
          </a:p>
          <a:p>
            <a:pPr marL="0" indent="0">
              <a:buNone/>
            </a:pPr>
            <a:endParaRPr lang="en-GB" sz="2000"/>
          </a:p>
          <a:p>
            <a:pPr marL="0" indent="0">
              <a:buNone/>
            </a:pPr>
            <a:endParaRPr lang="en-GB" sz="2000"/>
          </a:p>
        </p:txBody>
      </p:sp>
    </p:spTree>
    <p:extLst>
      <p:ext uri="{BB962C8B-B14F-4D97-AF65-F5344CB8AC3E}">
        <p14:creationId xmlns:p14="http://schemas.microsoft.com/office/powerpoint/2010/main" val="333249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0719" y="1069794"/>
            <a:ext cx="7848872" cy="5217644"/>
          </a:xfrm>
        </p:spPr>
        <p:txBody>
          <a:bodyPr vert="horz" lIns="91440" tIns="45720" rIns="91440" bIns="45720" rtlCol="0" anchor="t">
            <a:normAutofit/>
          </a:bodyPr>
          <a:lstStyle/>
          <a:p>
            <a:pPr marL="0" indent="0" algn="ctr">
              <a:buNone/>
            </a:pPr>
            <a:r>
              <a:rPr lang="en-GB" b="1" dirty="0" err="1">
                <a:latin typeface="Traditional Arabic"/>
                <a:cs typeface="Traditional Arabic"/>
              </a:rPr>
              <a:t>عَنْ</a:t>
            </a:r>
            <a:r>
              <a:rPr lang="en-GB" b="1" dirty="0">
                <a:latin typeface="Traditional Arabic"/>
                <a:cs typeface="Traditional Arabic"/>
              </a:rPr>
              <a:t> </a:t>
            </a:r>
            <a:r>
              <a:rPr lang="en-GB" b="1" dirty="0" err="1">
                <a:latin typeface="Traditional Arabic"/>
                <a:cs typeface="Traditional Arabic"/>
              </a:rPr>
              <a:t>عَبْدِ</a:t>
            </a:r>
            <a:r>
              <a:rPr lang="en-GB" b="1" dirty="0">
                <a:latin typeface="Traditional Arabic"/>
                <a:cs typeface="Traditional Arabic"/>
              </a:rPr>
              <a:t> </a:t>
            </a:r>
            <a:r>
              <a:rPr lang="en-GB" b="1" dirty="0" err="1">
                <a:latin typeface="Traditional Arabic"/>
                <a:cs typeface="Traditional Arabic"/>
              </a:rPr>
              <a:t>اللَّهِ</a:t>
            </a:r>
            <a:r>
              <a:rPr lang="en-GB" b="1" dirty="0">
                <a:latin typeface="Traditional Arabic"/>
                <a:cs typeface="Traditional Arabic"/>
              </a:rPr>
              <a:t> </a:t>
            </a:r>
            <a:r>
              <a:rPr lang="en-GB" b="1" dirty="0" err="1">
                <a:latin typeface="Traditional Arabic"/>
                <a:cs typeface="Traditional Arabic"/>
              </a:rPr>
              <a:t>بْنِ</a:t>
            </a:r>
            <a:r>
              <a:rPr lang="en-GB" b="1" dirty="0">
                <a:latin typeface="Traditional Arabic"/>
                <a:cs typeface="Traditional Arabic"/>
              </a:rPr>
              <a:t> </a:t>
            </a:r>
            <a:r>
              <a:rPr lang="en-GB" b="1" dirty="0" err="1">
                <a:latin typeface="Traditional Arabic"/>
                <a:cs typeface="Traditional Arabic"/>
              </a:rPr>
              <a:t>عَمْرٍقَالَ</a:t>
            </a:r>
            <a:r>
              <a:rPr lang="en-GB" b="1" dirty="0">
                <a:latin typeface="Traditional Arabic"/>
                <a:cs typeface="Traditional Arabic"/>
              </a:rPr>
              <a:t> </a:t>
            </a:r>
            <a:r>
              <a:rPr lang="en-GB" b="1" dirty="0" err="1">
                <a:latin typeface="Traditional Arabic"/>
                <a:cs typeface="Traditional Arabic"/>
              </a:rPr>
              <a:t>قَالَ</a:t>
            </a:r>
            <a:r>
              <a:rPr lang="en-GB" b="1" dirty="0">
                <a:latin typeface="Traditional Arabic"/>
                <a:cs typeface="Traditional Arabic"/>
              </a:rPr>
              <a:t> </a:t>
            </a:r>
            <a:r>
              <a:rPr lang="en-GB" b="1" dirty="0" err="1">
                <a:latin typeface="Traditional Arabic"/>
                <a:cs typeface="Traditional Arabic"/>
              </a:rPr>
              <a:t>رَسُولُ</a:t>
            </a:r>
            <a:r>
              <a:rPr lang="en-GB" b="1" dirty="0">
                <a:latin typeface="Traditional Arabic"/>
                <a:cs typeface="Traditional Arabic"/>
              </a:rPr>
              <a:t> </a:t>
            </a:r>
            <a:r>
              <a:rPr lang="en-GB" b="1" dirty="0" err="1">
                <a:latin typeface="Traditional Arabic"/>
                <a:cs typeface="Traditional Arabic"/>
              </a:rPr>
              <a:t>اللَّهِ</a:t>
            </a:r>
            <a:r>
              <a:rPr lang="en-GB" b="1" dirty="0">
                <a:latin typeface="Traditional Arabic"/>
                <a:cs typeface="Traditional Arabic"/>
              </a:rPr>
              <a:t> </a:t>
            </a:r>
            <a:r>
              <a:rPr lang="en-GB" b="1" dirty="0" err="1">
                <a:latin typeface="Traditional Arabic"/>
                <a:cs typeface="Traditional Arabic"/>
              </a:rPr>
              <a:t>صَلَّى</a:t>
            </a:r>
            <a:r>
              <a:rPr lang="en-GB" b="1" dirty="0">
                <a:latin typeface="Traditional Arabic"/>
                <a:cs typeface="Traditional Arabic"/>
              </a:rPr>
              <a:t> </a:t>
            </a:r>
            <a:r>
              <a:rPr lang="en-GB" b="1" dirty="0" err="1">
                <a:latin typeface="Traditional Arabic"/>
                <a:cs typeface="Traditional Arabic"/>
              </a:rPr>
              <a:t>اللَّهُ</a:t>
            </a:r>
            <a:r>
              <a:rPr lang="en-GB" b="1" dirty="0">
                <a:latin typeface="Traditional Arabic"/>
                <a:cs typeface="Traditional Arabic"/>
              </a:rPr>
              <a:t> </a:t>
            </a:r>
            <a:r>
              <a:rPr lang="en-GB" b="1" dirty="0" err="1">
                <a:latin typeface="Traditional Arabic"/>
                <a:cs typeface="Traditional Arabic"/>
              </a:rPr>
              <a:t>عَلَيْهِ</a:t>
            </a:r>
            <a:r>
              <a:rPr lang="en-GB" b="1" dirty="0">
                <a:latin typeface="Traditional Arabic"/>
                <a:cs typeface="Traditional Arabic"/>
              </a:rPr>
              <a:t> </a:t>
            </a:r>
            <a:r>
              <a:rPr lang="en-GB" b="1" dirty="0" err="1">
                <a:latin typeface="Traditional Arabic"/>
                <a:cs typeface="Traditional Arabic"/>
              </a:rPr>
              <a:t>وَسَلَّمَ</a:t>
            </a:r>
            <a:r>
              <a:rPr lang="en-GB" b="1" dirty="0">
                <a:latin typeface="Traditional Arabic"/>
                <a:cs typeface="Traditional Arabic"/>
              </a:rPr>
              <a:t> </a:t>
            </a:r>
            <a:r>
              <a:rPr lang="en-GB" b="1" dirty="0" err="1">
                <a:latin typeface="Traditional Arabic"/>
                <a:cs typeface="Traditional Arabic"/>
              </a:rPr>
              <a:t>مَنْ</a:t>
            </a:r>
            <a:r>
              <a:rPr lang="en-GB" b="1" dirty="0">
                <a:latin typeface="Traditional Arabic"/>
                <a:cs typeface="Traditional Arabic"/>
              </a:rPr>
              <a:t> </a:t>
            </a:r>
            <a:r>
              <a:rPr lang="en-GB" b="1" dirty="0" err="1">
                <a:latin typeface="Traditional Arabic"/>
                <a:cs typeface="Traditional Arabic"/>
              </a:rPr>
              <a:t>لَمْ</a:t>
            </a:r>
            <a:r>
              <a:rPr lang="en-GB" b="1" dirty="0">
                <a:latin typeface="Traditional Arabic"/>
                <a:cs typeface="Traditional Arabic"/>
              </a:rPr>
              <a:t> </a:t>
            </a:r>
            <a:r>
              <a:rPr lang="en-GB" b="1" dirty="0" err="1">
                <a:latin typeface="Traditional Arabic"/>
                <a:cs typeface="Traditional Arabic"/>
              </a:rPr>
              <a:t>يَرْحَمْ</a:t>
            </a:r>
            <a:r>
              <a:rPr lang="en-GB" b="1" dirty="0">
                <a:latin typeface="Traditional Arabic"/>
                <a:cs typeface="Traditional Arabic"/>
              </a:rPr>
              <a:t> </a:t>
            </a:r>
            <a:r>
              <a:rPr lang="en-GB" b="1" dirty="0" err="1">
                <a:latin typeface="Traditional Arabic"/>
                <a:cs typeface="Traditional Arabic"/>
              </a:rPr>
              <a:t>صَغِيرَنَا</a:t>
            </a:r>
            <a:r>
              <a:rPr lang="en-GB" b="1" dirty="0">
                <a:latin typeface="Traditional Arabic"/>
                <a:cs typeface="Traditional Arabic"/>
              </a:rPr>
              <a:t> </a:t>
            </a:r>
            <a:r>
              <a:rPr lang="en-GB" b="1" dirty="0" err="1">
                <a:latin typeface="Traditional Arabic"/>
                <a:cs typeface="Traditional Arabic"/>
              </a:rPr>
              <a:t>وَيَعْرِفْ</a:t>
            </a:r>
            <a:r>
              <a:rPr lang="en-GB" b="1" dirty="0">
                <a:latin typeface="Traditional Arabic"/>
                <a:cs typeface="Traditional Arabic"/>
              </a:rPr>
              <a:t> </a:t>
            </a:r>
            <a:r>
              <a:rPr lang="en-GB" b="1" dirty="0" err="1">
                <a:latin typeface="Traditional Arabic"/>
                <a:cs typeface="Traditional Arabic"/>
              </a:rPr>
              <a:t>حَقَّ</a:t>
            </a:r>
            <a:r>
              <a:rPr lang="en-GB" b="1" dirty="0">
                <a:latin typeface="Traditional Arabic"/>
                <a:cs typeface="Traditional Arabic"/>
              </a:rPr>
              <a:t> </a:t>
            </a:r>
            <a:r>
              <a:rPr lang="en-GB" b="1" dirty="0" err="1">
                <a:latin typeface="Traditional Arabic"/>
                <a:cs typeface="Traditional Arabic"/>
              </a:rPr>
              <a:t>كَبِيرِنَا</a:t>
            </a:r>
            <a:r>
              <a:rPr lang="en-GB" b="1" dirty="0">
                <a:latin typeface="Traditional Arabic"/>
                <a:cs typeface="Traditional Arabic"/>
              </a:rPr>
              <a:t> </a:t>
            </a:r>
            <a:r>
              <a:rPr lang="en-GB" b="1" dirty="0" err="1">
                <a:latin typeface="Traditional Arabic"/>
                <a:cs typeface="Traditional Arabic"/>
              </a:rPr>
              <a:t>فَلَيْسَ</a:t>
            </a:r>
            <a:r>
              <a:rPr lang="en-GB" b="1" dirty="0">
                <a:latin typeface="Traditional Arabic"/>
                <a:cs typeface="Traditional Arabic"/>
              </a:rPr>
              <a:t> </a:t>
            </a:r>
            <a:r>
              <a:rPr lang="en-GB" b="1" dirty="0" err="1">
                <a:latin typeface="Traditional Arabic"/>
                <a:cs typeface="Traditional Arabic"/>
              </a:rPr>
              <a:t>مِنَّا</a:t>
            </a:r>
            <a:endParaRPr lang="en-GB" b="1" dirty="0">
              <a:latin typeface="Traditional Arabic"/>
              <a:cs typeface="Traditional Arabic"/>
            </a:endParaRPr>
          </a:p>
          <a:p>
            <a:pPr>
              <a:buNone/>
            </a:pPr>
            <a:r>
              <a:rPr lang="en-GB" sz="2000" dirty="0"/>
              <a:t>Abdullah ibn Amr reported: The Messenger of Allah, peace and blessings be upon him, said, “Whoever does not show mercy to our young ones, or acknowledge the rights of our elders, he is not one of us.”</a:t>
            </a:r>
            <a:endParaRPr lang="en-GB" sz="2000" dirty="0">
              <a:ea typeface="Calibri"/>
              <a:cs typeface="Calibri"/>
            </a:endParaRPr>
          </a:p>
          <a:p>
            <a:pPr algn="ctr">
              <a:buNone/>
            </a:pPr>
            <a:r>
              <a:rPr lang="en-GB" sz="2000" dirty="0"/>
              <a:t>(Sunan Abī </a:t>
            </a:r>
            <a:r>
              <a:rPr lang="en-GB" sz="2000" dirty="0" err="1"/>
              <a:t>Dāwūd</a:t>
            </a:r>
            <a:r>
              <a:rPr lang="en-GB" sz="2000" dirty="0"/>
              <a:t>, 4943)</a:t>
            </a:r>
            <a:endParaRPr lang="en-GB" sz="2000" dirty="0">
              <a:ea typeface="Calibri" panose="020F0502020204030204"/>
              <a:cs typeface="Calibri" panose="020F0502020204030204"/>
            </a:endParaRPr>
          </a:p>
          <a:p>
            <a:pPr marL="0" indent="0">
              <a:buNone/>
            </a:pPr>
            <a:endParaRPr lang="en-GB" sz="2000" b="1" dirty="0">
              <a:solidFill>
                <a:srgbClr val="000000"/>
              </a:solidFill>
              <a:ea typeface="Calibri"/>
              <a:cs typeface="Calibri"/>
            </a:endParaRPr>
          </a:p>
          <a:p>
            <a:pPr marL="0" indent="0">
              <a:buNone/>
            </a:pPr>
            <a:r>
              <a:rPr lang="en-GB" sz="2000" b="1" dirty="0">
                <a:solidFill>
                  <a:srgbClr val="000000"/>
                </a:solidFill>
                <a:ea typeface="Calibri"/>
                <a:cs typeface="Calibri"/>
              </a:rPr>
              <a:t>Kind Words</a:t>
            </a:r>
            <a:endParaRPr lang="ar-SA" sz="2200" b="1" dirty="0">
              <a:latin typeface="Traditional Arabic"/>
              <a:cs typeface="Traditional Arabic"/>
            </a:endParaRPr>
          </a:p>
          <a:p>
            <a:pPr marL="0" indent="0" algn="ctr">
              <a:buNone/>
            </a:pPr>
            <a:r>
              <a:rPr lang="en-GB" b="1" dirty="0" err="1">
                <a:latin typeface="Traditional Arabic"/>
                <a:cs typeface="Traditional Arabic"/>
              </a:rPr>
              <a:t>وَالْكَلِمَةُ</a:t>
            </a:r>
            <a:r>
              <a:rPr lang="en-GB" b="1" dirty="0">
                <a:latin typeface="Traditional Arabic"/>
                <a:cs typeface="Traditional Arabic"/>
              </a:rPr>
              <a:t> </a:t>
            </a:r>
            <a:r>
              <a:rPr lang="en-GB" b="1" dirty="0" err="1">
                <a:latin typeface="Traditional Arabic"/>
                <a:cs typeface="Traditional Arabic"/>
              </a:rPr>
              <a:t>الطَّيِّبَةُ</a:t>
            </a:r>
            <a:r>
              <a:rPr lang="en-GB" b="1" dirty="0">
                <a:latin typeface="Traditional Arabic"/>
                <a:cs typeface="Traditional Arabic"/>
              </a:rPr>
              <a:t> </a:t>
            </a:r>
            <a:r>
              <a:rPr lang="en-GB" b="1" dirty="0" err="1">
                <a:latin typeface="Traditional Arabic"/>
                <a:cs typeface="Traditional Arabic"/>
              </a:rPr>
              <a:t>صَدَقَةٌ</a:t>
            </a:r>
            <a:r>
              <a:rPr lang="en-GB" b="1" dirty="0">
                <a:latin typeface="Traditional Arabic"/>
                <a:cs typeface="Traditional Arabic"/>
              </a:rPr>
              <a:t> </a:t>
            </a:r>
            <a:endParaRPr lang="en-US" b="1" dirty="0">
              <a:latin typeface="Traditional Arabic"/>
              <a:cs typeface="Traditional Arabic"/>
            </a:endParaRPr>
          </a:p>
          <a:p>
            <a:pPr marL="0" indent="0" algn="ctr">
              <a:buNone/>
            </a:pPr>
            <a:r>
              <a:rPr lang="en-GB" sz="2400" i="1" dirty="0">
                <a:solidFill>
                  <a:srgbClr val="000000"/>
                </a:solidFill>
                <a:ea typeface="Calibri"/>
                <a:cs typeface="Calibri"/>
              </a:rPr>
              <a:t> </a:t>
            </a:r>
            <a:r>
              <a:rPr lang="en-GB" sz="2000" dirty="0">
                <a:solidFill>
                  <a:srgbClr val="000000"/>
                </a:solidFill>
                <a:ea typeface="Calibri"/>
                <a:cs typeface="Calibri"/>
              </a:rPr>
              <a:t>A kind word is charity.</a:t>
            </a:r>
            <a:endParaRPr lang="en-US" sz="2000" dirty="0">
              <a:solidFill>
                <a:srgbClr val="000000"/>
              </a:solidFill>
              <a:ea typeface="Calibri"/>
              <a:cs typeface="Calibri"/>
            </a:endParaRPr>
          </a:p>
          <a:p>
            <a:pPr marL="0" indent="0" algn="ctr">
              <a:buNone/>
            </a:pPr>
            <a:r>
              <a:rPr lang="en-GB" sz="2000" dirty="0">
                <a:solidFill>
                  <a:srgbClr val="000000"/>
                </a:solidFill>
                <a:ea typeface="Calibri"/>
                <a:cs typeface="Calibri"/>
              </a:rPr>
              <a:t>(</a:t>
            </a:r>
            <a:r>
              <a:rPr lang="en-GB" sz="2000" dirty="0" err="1">
                <a:solidFill>
                  <a:srgbClr val="000000"/>
                </a:solidFill>
                <a:ea typeface="Calibri"/>
                <a:cs typeface="Calibri"/>
              </a:rPr>
              <a:t>Ṣaḥīh</a:t>
            </a:r>
            <a:r>
              <a:rPr lang="en-GB" sz="2000" dirty="0">
                <a:solidFill>
                  <a:srgbClr val="000000"/>
                </a:solidFill>
                <a:ea typeface="Calibri"/>
                <a:cs typeface="Calibri"/>
              </a:rPr>
              <a:t>̣ </a:t>
            </a:r>
            <a:r>
              <a:rPr lang="en-GB" sz="2000" dirty="0" err="1">
                <a:solidFill>
                  <a:srgbClr val="000000"/>
                </a:solidFill>
                <a:ea typeface="Calibri"/>
                <a:cs typeface="Calibri"/>
              </a:rPr>
              <a:t>al-Bukhāri</a:t>
            </a:r>
            <a:r>
              <a:rPr lang="en-GB" sz="2000" dirty="0">
                <a:solidFill>
                  <a:srgbClr val="000000"/>
                </a:solidFill>
                <a:ea typeface="Calibri"/>
                <a:cs typeface="Calibri"/>
              </a:rPr>
              <a:t>̄, 2989)</a:t>
            </a:r>
            <a:endParaRPr lang="en-GB" dirty="0"/>
          </a:p>
          <a:p>
            <a:pPr marL="0" indent="0">
              <a:buNone/>
            </a:pPr>
            <a:endParaRPr lang="en-GB" sz="1200" i="1" dirty="0">
              <a:solidFill>
                <a:srgbClr val="FF0000"/>
              </a:solidFill>
              <a:latin typeface="Arno Pro"/>
              <a:ea typeface="Calibri"/>
              <a:cs typeface="Calibri"/>
            </a:endParaRPr>
          </a:p>
        </p:txBody>
      </p:sp>
    </p:spTree>
    <p:extLst>
      <p:ext uri="{BB962C8B-B14F-4D97-AF65-F5344CB8AC3E}">
        <p14:creationId xmlns:p14="http://schemas.microsoft.com/office/powerpoint/2010/main" val="355935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EAEF0-1D3A-CEE5-CD98-6A0523646EEE}"/>
              </a:ext>
            </a:extLst>
          </p:cNvPr>
          <p:cNvSpPr>
            <a:spLocks noGrp="1"/>
          </p:cNvSpPr>
          <p:nvPr>
            <p:ph idx="1"/>
          </p:nvPr>
        </p:nvSpPr>
        <p:spPr>
          <a:xfrm>
            <a:off x="1775520" y="332655"/>
            <a:ext cx="8132480" cy="6194893"/>
          </a:xfrm>
        </p:spPr>
        <p:txBody>
          <a:bodyPr vert="horz" lIns="91440" tIns="45720" rIns="91440" bIns="45720" rtlCol="0" anchor="t">
            <a:noAutofit/>
          </a:bodyPr>
          <a:lstStyle/>
          <a:p>
            <a:pPr marL="0" indent="0">
              <a:buNone/>
            </a:pPr>
            <a:r>
              <a:rPr lang="en-GB" sz="2000" b="1" dirty="0">
                <a:ea typeface="Calibri"/>
                <a:cs typeface="Calibri"/>
              </a:rPr>
              <a:t>Gentleness</a:t>
            </a:r>
            <a:endParaRPr lang="ar-SA" sz="2000" b="1" dirty="0">
              <a:ea typeface="Calibri"/>
              <a:cs typeface="Arial"/>
            </a:endParaRPr>
          </a:p>
          <a:p>
            <a:pPr marL="0" indent="0">
              <a:buNone/>
            </a:pPr>
            <a:r>
              <a:rPr lang="en-GB" sz="2400" dirty="0">
                <a:latin typeface="Calibri"/>
                <a:ea typeface="Calibri"/>
                <a:cs typeface="Calibri"/>
              </a:rPr>
              <a:t>The Messenger of </a:t>
            </a:r>
            <a:r>
              <a:rPr lang="en-GB" sz="2400" dirty="0" err="1">
                <a:latin typeface="Calibri"/>
                <a:ea typeface="Calibri"/>
                <a:cs typeface="Calibri"/>
              </a:rPr>
              <a:t>Allāh</a:t>
            </a:r>
            <a:r>
              <a:rPr lang="en-GB" sz="2400" dirty="0">
                <a:latin typeface="Calibri"/>
                <a:ea typeface="Calibri"/>
                <a:cs typeface="Calibri"/>
              </a:rPr>
              <a:t> (saw) said;</a:t>
            </a:r>
            <a:endParaRPr lang="en-GB" dirty="0">
              <a:ea typeface="Calibri" panose="020F0502020204030204"/>
              <a:cs typeface="Calibri" panose="020F0502020204030204"/>
            </a:endParaRPr>
          </a:p>
          <a:p>
            <a:pPr marL="0" indent="0" algn="ctr">
              <a:buNone/>
            </a:pPr>
            <a:r>
              <a:rPr lang="en-GB" b="1" dirty="0">
                <a:latin typeface="Traditional Arabic"/>
                <a:cs typeface="Traditional Arabic"/>
              </a:rPr>
              <a:t> </a:t>
            </a:r>
            <a:r>
              <a:rPr lang="en-GB" b="1" dirty="0" err="1">
                <a:latin typeface="Traditional Arabic"/>
                <a:cs typeface="Traditional Arabic"/>
              </a:rPr>
              <a:t>عَنْ</a:t>
            </a:r>
            <a:r>
              <a:rPr lang="en-GB" b="1" dirty="0">
                <a:latin typeface="Traditional Arabic"/>
                <a:cs typeface="Traditional Arabic"/>
              </a:rPr>
              <a:t> </a:t>
            </a:r>
            <a:r>
              <a:rPr lang="en-GB" b="1" dirty="0" err="1">
                <a:latin typeface="Traditional Arabic"/>
                <a:cs typeface="Traditional Arabic"/>
              </a:rPr>
              <a:t>عَائِشَةَ</a:t>
            </a:r>
            <a:r>
              <a:rPr lang="en-GB" b="1" dirty="0">
                <a:latin typeface="Traditional Arabic"/>
                <a:cs typeface="Traditional Arabic"/>
              </a:rPr>
              <a:t> </a:t>
            </a:r>
            <a:r>
              <a:rPr lang="en-GB" b="1" dirty="0" err="1">
                <a:latin typeface="Traditional Arabic"/>
                <a:cs typeface="Traditional Arabic"/>
              </a:rPr>
              <a:t>أَنَّ</a:t>
            </a:r>
            <a:r>
              <a:rPr lang="en-GB" b="1" dirty="0">
                <a:latin typeface="Traditional Arabic"/>
                <a:cs typeface="Traditional Arabic"/>
              </a:rPr>
              <a:t> </a:t>
            </a:r>
            <a:r>
              <a:rPr lang="en-GB" b="1" dirty="0" err="1">
                <a:latin typeface="Traditional Arabic"/>
                <a:cs typeface="Traditional Arabic"/>
              </a:rPr>
              <a:t>رَسُولَ</a:t>
            </a:r>
            <a:r>
              <a:rPr lang="en-GB" b="1" dirty="0">
                <a:latin typeface="Traditional Arabic"/>
                <a:cs typeface="Traditional Arabic"/>
              </a:rPr>
              <a:t> </a:t>
            </a:r>
            <a:r>
              <a:rPr lang="en-GB" b="1" dirty="0" err="1">
                <a:latin typeface="Traditional Arabic"/>
                <a:cs typeface="Traditional Arabic"/>
              </a:rPr>
              <a:t>اللَّهِ</a:t>
            </a:r>
            <a:r>
              <a:rPr lang="en-GB" b="1" dirty="0">
                <a:latin typeface="Traditional Arabic"/>
                <a:cs typeface="Traditional Arabic"/>
              </a:rPr>
              <a:t> </a:t>
            </a:r>
            <a:r>
              <a:rPr lang="en-GB" b="1" dirty="0" err="1">
                <a:latin typeface="Traditional Arabic"/>
                <a:cs typeface="Traditional Arabic"/>
              </a:rPr>
              <a:t>صَلَّى</a:t>
            </a:r>
            <a:r>
              <a:rPr lang="en-GB" b="1" dirty="0">
                <a:latin typeface="Traditional Arabic"/>
                <a:cs typeface="Traditional Arabic"/>
              </a:rPr>
              <a:t> </a:t>
            </a:r>
            <a:r>
              <a:rPr lang="en-GB" b="1" dirty="0" err="1">
                <a:latin typeface="Traditional Arabic"/>
                <a:cs typeface="Traditional Arabic"/>
              </a:rPr>
              <a:t>اللَّهُ</a:t>
            </a:r>
            <a:r>
              <a:rPr lang="en-GB" b="1" dirty="0">
                <a:latin typeface="Traditional Arabic"/>
                <a:cs typeface="Traditional Arabic"/>
              </a:rPr>
              <a:t> </a:t>
            </a:r>
            <a:r>
              <a:rPr lang="en-GB" b="1" dirty="0" err="1">
                <a:latin typeface="Traditional Arabic"/>
                <a:cs typeface="Traditional Arabic"/>
              </a:rPr>
              <a:t>عَلَيْهِ</a:t>
            </a:r>
            <a:r>
              <a:rPr lang="en-GB" b="1" dirty="0">
                <a:latin typeface="Traditional Arabic"/>
                <a:cs typeface="Traditional Arabic"/>
              </a:rPr>
              <a:t> </a:t>
            </a:r>
            <a:r>
              <a:rPr lang="en-GB" b="1" dirty="0" err="1">
                <a:latin typeface="Traditional Arabic"/>
                <a:cs typeface="Traditional Arabic"/>
              </a:rPr>
              <a:t>وَسَلَّمَ</a:t>
            </a:r>
            <a:r>
              <a:rPr lang="en-GB" b="1" dirty="0">
                <a:latin typeface="Traditional Arabic"/>
                <a:cs typeface="Traditional Arabic"/>
              </a:rPr>
              <a:t> </a:t>
            </a:r>
            <a:r>
              <a:rPr lang="en-GB" b="1" dirty="0" err="1">
                <a:latin typeface="Traditional Arabic"/>
                <a:cs typeface="Traditional Arabic"/>
              </a:rPr>
              <a:t>قَالَ</a:t>
            </a:r>
            <a:r>
              <a:rPr lang="en-GB" b="1" dirty="0">
                <a:latin typeface="Traditional Arabic"/>
                <a:cs typeface="Traditional Arabic"/>
              </a:rPr>
              <a:t> </a:t>
            </a:r>
            <a:r>
              <a:rPr lang="en-GB" b="1" dirty="0" err="1">
                <a:latin typeface="Traditional Arabic"/>
                <a:cs typeface="Traditional Arabic"/>
              </a:rPr>
              <a:t>عَلَيْكِ</a:t>
            </a:r>
            <a:r>
              <a:rPr lang="en-GB" b="1" dirty="0">
                <a:latin typeface="Traditional Arabic"/>
                <a:cs typeface="Traditional Arabic"/>
              </a:rPr>
              <a:t> </a:t>
            </a:r>
            <a:r>
              <a:rPr lang="en-GB" b="1" dirty="0" err="1">
                <a:latin typeface="Traditional Arabic"/>
                <a:cs typeface="Traditional Arabic"/>
              </a:rPr>
              <a:t>بِالرِّفْقِ</a:t>
            </a:r>
            <a:r>
              <a:rPr lang="en-GB" b="1" dirty="0">
                <a:latin typeface="Traditional Arabic"/>
                <a:cs typeface="Traditional Arabic"/>
              </a:rPr>
              <a:t> </a:t>
            </a:r>
            <a:r>
              <a:rPr lang="en-GB" b="1" dirty="0" err="1">
                <a:latin typeface="Traditional Arabic"/>
                <a:cs typeface="Traditional Arabic"/>
              </a:rPr>
              <a:t>وَإِيَّاكِ</a:t>
            </a:r>
            <a:r>
              <a:rPr lang="en-GB" b="1" dirty="0">
                <a:latin typeface="Traditional Arabic"/>
                <a:cs typeface="Traditional Arabic"/>
              </a:rPr>
              <a:t> </a:t>
            </a:r>
            <a:r>
              <a:rPr lang="en-GB" b="1" dirty="0" err="1">
                <a:latin typeface="Traditional Arabic"/>
                <a:cs typeface="Traditional Arabic"/>
              </a:rPr>
              <a:t>وَالْعُنْفَ</a:t>
            </a:r>
            <a:r>
              <a:rPr lang="en-GB" b="1" dirty="0">
                <a:latin typeface="Traditional Arabic"/>
                <a:cs typeface="Traditional Arabic"/>
              </a:rPr>
              <a:t> </a:t>
            </a:r>
            <a:r>
              <a:rPr lang="en-GB" b="1" dirty="0" err="1">
                <a:latin typeface="Traditional Arabic"/>
                <a:cs typeface="Traditional Arabic"/>
              </a:rPr>
              <a:t>وَالْفُحْشَ</a:t>
            </a:r>
            <a:endParaRPr lang="ar-SA" b="1" dirty="0">
              <a:latin typeface="Traditional Arabic"/>
              <a:cs typeface="Traditional Arabic"/>
            </a:endParaRPr>
          </a:p>
          <a:p>
            <a:pPr algn="ctr">
              <a:buNone/>
            </a:pPr>
            <a:r>
              <a:rPr lang="en-GB" sz="2000" dirty="0"/>
              <a:t>The Messenger of Allah, peace and blessings be upon him, said, “You must be gentle, and beware of harshness and obscenity.”</a:t>
            </a:r>
            <a:endParaRPr lang="en-GB" sz="2000" dirty="0">
              <a:ea typeface="Calibri"/>
              <a:cs typeface="Calibri"/>
            </a:endParaRPr>
          </a:p>
          <a:p>
            <a:pPr algn="ctr">
              <a:buNone/>
            </a:pPr>
            <a:r>
              <a:rPr lang="en-GB" sz="2000" dirty="0"/>
              <a:t>(</a:t>
            </a:r>
            <a:r>
              <a:rPr lang="en-GB" sz="2000" dirty="0" err="1"/>
              <a:t>Ṣaḥīh</a:t>
            </a:r>
            <a:r>
              <a:rPr lang="en-GB" sz="2000" dirty="0"/>
              <a:t>̣ </a:t>
            </a:r>
            <a:r>
              <a:rPr lang="en-GB" sz="2000" dirty="0" err="1"/>
              <a:t>al-Bukhāri</a:t>
            </a:r>
            <a:r>
              <a:rPr lang="en-GB" sz="2000" dirty="0"/>
              <a:t>̄, 6030)</a:t>
            </a:r>
            <a:endParaRPr lang="en-GB" sz="2000" dirty="0">
              <a:ea typeface="Calibri"/>
              <a:cs typeface="Calibri"/>
            </a:endParaRPr>
          </a:p>
          <a:p>
            <a:pPr marL="0" indent="0" algn="ctr">
              <a:buNone/>
            </a:pPr>
            <a:endParaRPr lang="en-GB" sz="2000" b="1" dirty="0">
              <a:ea typeface="Calibri"/>
              <a:cs typeface="Calibri"/>
            </a:endParaRPr>
          </a:p>
          <a:p>
            <a:pPr marL="0" indent="0">
              <a:buNone/>
            </a:pPr>
            <a:r>
              <a:rPr lang="en-GB" sz="2000" b="1" dirty="0">
                <a:ea typeface="Calibri"/>
                <a:cs typeface="Calibri"/>
              </a:rPr>
              <a:t>Controlling Anger</a:t>
            </a:r>
            <a:endParaRPr lang="en-GB" sz="2600" dirty="0">
              <a:latin typeface="Traditional Arabic"/>
              <a:cs typeface="Traditional Arabic"/>
            </a:endParaRPr>
          </a:p>
          <a:p>
            <a:pPr marL="0" indent="0" algn="ctr">
              <a:buNone/>
            </a:pPr>
            <a:r>
              <a:rPr lang="en-GB" b="1" dirty="0" err="1">
                <a:latin typeface="Traditional Arabic"/>
                <a:cs typeface="Traditional Arabic"/>
              </a:rPr>
              <a:t>لَيْسَ</a:t>
            </a:r>
            <a:r>
              <a:rPr lang="en-GB" b="1" dirty="0">
                <a:latin typeface="Traditional Arabic"/>
                <a:cs typeface="Traditional Arabic"/>
              </a:rPr>
              <a:t> </a:t>
            </a:r>
            <a:r>
              <a:rPr lang="en-GB" b="1" dirty="0" err="1">
                <a:latin typeface="Traditional Arabic"/>
                <a:cs typeface="Traditional Arabic"/>
              </a:rPr>
              <a:t>الشَّدِيدُ</a:t>
            </a:r>
            <a:r>
              <a:rPr lang="en-GB" b="1" dirty="0">
                <a:latin typeface="Traditional Arabic"/>
                <a:cs typeface="Traditional Arabic"/>
              </a:rPr>
              <a:t> </a:t>
            </a:r>
            <a:r>
              <a:rPr lang="en-GB" b="1" dirty="0" err="1">
                <a:latin typeface="Traditional Arabic"/>
                <a:cs typeface="Traditional Arabic"/>
              </a:rPr>
              <a:t>بِالصُّرَعَةِ</a:t>
            </a:r>
            <a:r>
              <a:rPr lang="en-GB" b="1" dirty="0">
                <a:latin typeface="Traditional Arabic"/>
                <a:cs typeface="Traditional Arabic"/>
              </a:rPr>
              <a:t>، </a:t>
            </a:r>
            <a:r>
              <a:rPr lang="en-GB" b="1" dirty="0" err="1">
                <a:latin typeface="Traditional Arabic"/>
                <a:cs typeface="Traditional Arabic"/>
              </a:rPr>
              <a:t>إِنَّمَا</a:t>
            </a:r>
            <a:r>
              <a:rPr lang="en-GB" b="1" dirty="0">
                <a:latin typeface="Traditional Arabic"/>
                <a:cs typeface="Traditional Arabic"/>
              </a:rPr>
              <a:t> </a:t>
            </a:r>
            <a:r>
              <a:rPr lang="en-GB" b="1" dirty="0" err="1">
                <a:latin typeface="Traditional Arabic"/>
                <a:cs typeface="Traditional Arabic"/>
              </a:rPr>
              <a:t>الشَّدِيدُ</a:t>
            </a:r>
            <a:r>
              <a:rPr lang="en-GB" b="1" dirty="0">
                <a:latin typeface="Traditional Arabic"/>
                <a:cs typeface="Traditional Arabic"/>
              </a:rPr>
              <a:t> </a:t>
            </a:r>
            <a:r>
              <a:rPr lang="en-GB" b="1" dirty="0" err="1">
                <a:latin typeface="Traditional Arabic"/>
                <a:cs typeface="Traditional Arabic"/>
              </a:rPr>
              <a:t>الَّذِي</a:t>
            </a:r>
            <a:r>
              <a:rPr lang="en-GB" b="1" dirty="0">
                <a:latin typeface="Traditional Arabic"/>
                <a:cs typeface="Traditional Arabic"/>
              </a:rPr>
              <a:t> </a:t>
            </a:r>
            <a:r>
              <a:rPr lang="en-GB" b="1" dirty="0" err="1">
                <a:latin typeface="Traditional Arabic"/>
                <a:cs typeface="Traditional Arabic"/>
              </a:rPr>
              <a:t>يَمْلِكُ</a:t>
            </a:r>
            <a:r>
              <a:rPr lang="en-GB" b="1" dirty="0">
                <a:latin typeface="Traditional Arabic"/>
                <a:cs typeface="Traditional Arabic"/>
              </a:rPr>
              <a:t> </a:t>
            </a:r>
            <a:r>
              <a:rPr lang="en-GB" b="1" dirty="0" err="1">
                <a:latin typeface="Traditional Arabic"/>
                <a:cs typeface="Traditional Arabic"/>
              </a:rPr>
              <a:t>نَفْسَهُ</a:t>
            </a:r>
            <a:r>
              <a:rPr lang="en-GB" b="1" dirty="0">
                <a:latin typeface="Traditional Arabic"/>
                <a:cs typeface="Traditional Arabic"/>
              </a:rPr>
              <a:t> </a:t>
            </a:r>
            <a:r>
              <a:rPr lang="en-GB" b="1" dirty="0" err="1">
                <a:latin typeface="Traditional Arabic"/>
                <a:cs typeface="Traditional Arabic"/>
              </a:rPr>
              <a:t>عِنْدَ</a:t>
            </a:r>
            <a:r>
              <a:rPr lang="en-GB" b="1" dirty="0">
                <a:latin typeface="Traditional Arabic"/>
                <a:cs typeface="Traditional Arabic"/>
              </a:rPr>
              <a:t> </a:t>
            </a:r>
            <a:r>
              <a:rPr lang="en-GB" b="1" dirty="0" err="1">
                <a:latin typeface="Traditional Arabic"/>
                <a:cs typeface="Traditional Arabic"/>
              </a:rPr>
              <a:t>الْغَضَبِ</a:t>
            </a:r>
            <a:r>
              <a:rPr lang="en-GB" b="1" dirty="0">
                <a:latin typeface="Traditional Arabic"/>
                <a:cs typeface="Traditional Arabic"/>
              </a:rPr>
              <a:t> </a:t>
            </a:r>
            <a:r>
              <a:rPr lang="en-GB" sz="2200" b="1" dirty="0">
                <a:latin typeface="Traditional Arabic"/>
                <a:cs typeface="Traditional Arabic"/>
              </a:rPr>
              <a:t>‏</a:t>
            </a:r>
            <a:endParaRPr lang="ar-SA" sz="2200" b="1" dirty="0">
              <a:latin typeface="Traditional Arabic"/>
              <a:cs typeface="Traditional Arabic"/>
            </a:endParaRPr>
          </a:p>
          <a:p>
            <a:pPr marL="0" indent="0" algn="ctr">
              <a:buNone/>
            </a:pPr>
            <a:r>
              <a:rPr lang="en-GB" sz="2000" dirty="0"/>
              <a:t>The strong is not the one who overcomes the people by his strength, but the strong is the one who controls himself while in anger.</a:t>
            </a:r>
            <a:r>
              <a:rPr lang="en-GB" sz="2400" b="0" dirty="0">
                <a:effectLst/>
              </a:rPr>
              <a:t> </a:t>
            </a:r>
            <a:endParaRPr lang="en-GB" sz="2400" b="0" dirty="0">
              <a:effectLst/>
              <a:ea typeface="Calibri"/>
              <a:cs typeface="Calibri"/>
            </a:endParaRPr>
          </a:p>
          <a:p>
            <a:pPr marL="0" indent="0" algn="ctr">
              <a:buNone/>
            </a:pPr>
            <a:r>
              <a:rPr lang="en-GB" sz="2000" dirty="0">
                <a:latin typeface="Calibri"/>
                <a:ea typeface="Calibri"/>
                <a:cs typeface="Calibri"/>
              </a:rPr>
              <a:t>(</a:t>
            </a:r>
            <a:r>
              <a:rPr lang="en-GB" sz="2000" dirty="0" err="1">
                <a:latin typeface="Calibri"/>
                <a:ea typeface="Calibri"/>
                <a:cs typeface="Calibri"/>
              </a:rPr>
              <a:t>Ṣaḥīh</a:t>
            </a:r>
            <a:r>
              <a:rPr lang="en-GB" sz="2000" dirty="0">
                <a:latin typeface="Calibri"/>
                <a:ea typeface="Calibri"/>
                <a:cs typeface="Calibri"/>
              </a:rPr>
              <a:t>̣ </a:t>
            </a:r>
            <a:r>
              <a:rPr lang="en-GB" sz="2000" dirty="0" err="1">
                <a:latin typeface="Calibri"/>
                <a:ea typeface="Calibri"/>
                <a:cs typeface="Calibri"/>
              </a:rPr>
              <a:t>al-Bukhāri</a:t>
            </a:r>
            <a:r>
              <a:rPr lang="en-GB" sz="2000" dirty="0">
                <a:latin typeface="Calibri"/>
                <a:ea typeface="Calibri"/>
                <a:cs typeface="Calibri"/>
              </a:rPr>
              <a:t>̄, 6114)</a:t>
            </a:r>
            <a:endParaRPr lang="en-GB" dirty="0"/>
          </a:p>
          <a:p>
            <a:pPr marL="0" indent="0">
              <a:buNone/>
            </a:pPr>
            <a:endParaRPr lang="en-GB" sz="2400" i="1" dirty="0">
              <a:ea typeface="Calibri"/>
              <a:cs typeface="Calibri"/>
            </a:endParaRPr>
          </a:p>
        </p:txBody>
      </p:sp>
    </p:spTree>
    <p:extLst>
      <p:ext uri="{BB962C8B-B14F-4D97-AF65-F5344CB8AC3E}">
        <p14:creationId xmlns:p14="http://schemas.microsoft.com/office/powerpoint/2010/main" val="26236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A217D-14A5-3D5C-DA68-700E3CE498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83834-7055-8257-BAB6-7D1E12F17F65}"/>
              </a:ext>
            </a:extLst>
          </p:cNvPr>
          <p:cNvSpPr>
            <a:spLocks noGrp="1"/>
          </p:cNvSpPr>
          <p:nvPr>
            <p:ph idx="1"/>
          </p:nvPr>
        </p:nvSpPr>
        <p:spPr>
          <a:xfrm>
            <a:off x="2226818" y="1097345"/>
            <a:ext cx="7848872" cy="4752528"/>
          </a:xfrm>
        </p:spPr>
        <p:txBody>
          <a:bodyPr vert="horz" lIns="91440" tIns="45720" rIns="91440" bIns="45720" rtlCol="0" anchor="t">
            <a:normAutofit lnSpcReduction="10000"/>
          </a:bodyPr>
          <a:lstStyle/>
          <a:p>
            <a:pPr marL="0" indent="0">
              <a:buNone/>
            </a:pPr>
            <a:endParaRPr lang="en-GB" sz="3200" dirty="0">
              <a:ea typeface="Calibri"/>
              <a:cs typeface="Calibri"/>
            </a:endParaRPr>
          </a:p>
          <a:p>
            <a:pPr marL="0" indent="0">
              <a:buNone/>
            </a:pPr>
            <a:r>
              <a:rPr lang="en-GB" sz="2400" dirty="0"/>
              <a:t>The Messenger of </a:t>
            </a:r>
            <a:r>
              <a:rPr lang="en-GB" sz="2400" dirty="0" err="1"/>
              <a:t>Allāh</a:t>
            </a:r>
            <a:r>
              <a:rPr lang="en-GB" sz="2400" dirty="0"/>
              <a:t> (saw) said, “Verily in Jannah there is a garret (penthouse) whose outward appearance can be seen from inside and its inside can be seen from the outside. (</a:t>
            </a:r>
            <a:r>
              <a:rPr lang="en-GB" sz="2400" dirty="0" err="1"/>
              <a:t>Sayyidunā</a:t>
            </a:r>
            <a:r>
              <a:rPr lang="en-GB" sz="2400" dirty="0"/>
              <a:t>) Abū Mālik al-Ash’ari asked, ‘For whom is this O Messenger of </a:t>
            </a:r>
            <a:r>
              <a:rPr lang="en-GB" sz="2400" dirty="0" err="1"/>
              <a:t>Allāh</a:t>
            </a:r>
            <a:r>
              <a:rPr lang="en-GB" sz="2400" dirty="0"/>
              <a:t>?’ He replied, “The one who is sweet with the tongue, feeds the people and stands the night in prayer whilst people are sleeping.</a:t>
            </a:r>
          </a:p>
          <a:p>
            <a:pPr marL="0" indent="0">
              <a:buNone/>
            </a:pPr>
            <a:endParaRPr lang="en-GB" sz="2400" dirty="0"/>
          </a:p>
          <a:p>
            <a:pPr>
              <a:buNone/>
            </a:pPr>
            <a:r>
              <a:rPr lang="en-GB" sz="2400" dirty="0"/>
              <a:t>The Messenger of </a:t>
            </a:r>
            <a:r>
              <a:rPr lang="en-GB" sz="2400" dirty="0" err="1"/>
              <a:t>Allāh</a:t>
            </a:r>
            <a:r>
              <a:rPr lang="en-GB" sz="2400" dirty="0"/>
              <a:t> (saw) once advised Sayyidunā Uqbah Ibn Āmir the following when he asked the Prophet how to attain salvation. He replied, “Take control over your tongue, let your house suffice you and shed tears over your sins.”</a:t>
            </a:r>
          </a:p>
          <a:p>
            <a:pPr marL="0" indent="0">
              <a:buNone/>
            </a:pPr>
            <a:endParaRPr lang="en-GB" sz="1200" i="1" dirty="0">
              <a:solidFill>
                <a:srgbClr val="FF0000"/>
              </a:solidFill>
              <a:latin typeface="Arno Pro"/>
              <a:ea typeface="Calibri"/>
              <a:cs typeface="Calibri"/>
            </a:endParaRPr>
          </a:p>
          <a:p>
            <a:pPr marL="0" indent="0">
              <a:buNone/>
            </a:pPr>
            <a:endParaRPr lang="en-GB" sz="3200" dirty="0">
              <a:solidFill>
                <a:srgbClr val="FF0000"/>
              </a:solidFill>
              <a:ea typeface="Calibri"/>
              <a:cs typeface="Calibri"/>
            </a:endParaRPr>
          </a:p>
        </p:txBody>
      </p:sp>
    </p:spTree>
    <p:extLst>
      <p:ext uri="{BB962C8B-B14F-4D97-AF65-F5344CB8AC3E}">
        <p14:creationId xmlns:p14="http://schemas.microsoft.com/office/powerpoint/2010/main" val="67660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A797F8-E14E-BCA4-429C-FFE35B3C35DC}"/>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5F2DA7-9931-FEE8-EF8F-7A6FF6D4D9D4}"/>
              </a:ext>
            </a:extLst>
          </p:cNvPr>
          <p:cNvSpPr>
            <a:spLocks noGrp="1"/>
          </p:cNvSpPr>
          <p:nvPr>
            <p:ph idx="1"/>
          </p:nvPr>
        </p:nvSpPr>
        <p:spPr>
          <a:xfrm>
            <a:off x="542900" y="1079318"/>
            <a:ext cx="5629299" cy="5528408"/>
          </a:xfrm>
        </p:spPr>
        <p:txBody>
          <a:bodyPr vert="horz" lIns="91440" tIns="45720" rIns="91440" bIns="45720" rtlCol="0" anchor="ctr">
            <a:normAutofit/>
          </a:bodyPr>
          <a:lstStyle/>
          <a:p>
            <a:pPr>
              <a:buNone/>
            </a:pPr>
            <a:r>
              <a:rPr lang="en-GB" sz="2400" b="1" dirty="0">
                <a:ea typeface="Calibri"/>
                <a:cs typeface="Calibri"/>
              </a:rPr>
              <a:t>General Tips for Bridging Connection</a:t>
            </a:r>
          </a:p>
          <a:p>
            <a:pPr marL="0" indent="0">
              <a:buNone/>
            </a:pPr>
            <a:endParaRPr lang="en-GB" sz="1800" dirty="0">
              <a:solidFill>
                <a:schemeClr val="tx2"/>
              </a:solidFill>
              <a:ea typeface="Calibri"/>
              <a:cs typeface="Calibri"/>
            </a:endParaRPr>
          </a:p>
          <a:p>
            <a:pPr marL="457200" indent="-457200">
              <a:buAutoNum type="arabicPeriod"/>
            </a:pPr>
            <a:r>
              <a:rPr lang="en-US" sz="1800">
                <a:solidFill>
                  <a:srgbClr val="000000"/>
                </a:solidFill>
              </a:rPr>
              <a:t>Self-control</a:t>
            </a:r>
            <a:endParaRPr lang="en-US" sz="1800">
              <a:solidFill>
                <a:srgbClr val="000000"/>
              </a:solidFill>
              <a:ea typeface="Calibri"/>
              <a:cs typeface="Calibri"/>
            </a:endParaRPr>
          </a:p>
          <a:p>
            <a:pPr marL="457200" indent="-457200">
              <a:buAutoNum type="arabicPeriod"/>
            </a:pPr>
            <a:r>
              <a:rPr lang="en-GB" sz="1800" dirty="0">
                <a:solidFill>
                  <a:srgbClr val="000000"/>
                </a:solidFill>
              </a:rPr>
              <a:t>Avoid aggression – passive or active</a:t>
            </a:r>
            <a:endParaRPr lang="en-US" sz="1800" dirty="0">
              <a:solidFill>
                <a:srgbClr val="000000"/>
              </a:solidFill>
            </a:endParaRPr>
          </a:p>
          <a:p>
            <a:pPr marL="457200" indent="-457200">
              <a:buFont typeface="+mj-lt"/>
              <a:buAutoNum type="arabicPeriod"/>
            </a:pPr>
            <a:r>
              <a:rPr lang="en-GB" sz="1800" dirty="0">
                <a:solidFill>
                  <a:srgbClr val="000000"/>
                </a:solidFill>
              </a:rPr>
              <a:t>Controlling the tongue</a:t>
            </a:r>
          </a:p>
          <a:p>
            <a:pPr marL="457200" indent="-457200">
              <a:buFont typeface="+mj-lt"/>
              <a:buAutoNum type="arabicPeriod"/>
            </a:pPr>
            <a:r>
              <a:rPr lang="en-GB" sz="1800" dirty="0">
                <a:solidFill>
                  <a:srgbClr val="000000"/>
                </a:solidFill>
              </a:rPr>
              <a:t>Receptiveness</a:t>
            </a:r>
          </a:p>
          <a:p>
            <a:pPr marL="457200" indent="-457200">
              <a:buFont typeface="+mj-lt"/>
              <a:buAutoNum type="arabicPeriod"/>
            </a:pPr>
            <a:r>
              <a:rPr lang="en-GB" sz="1800" dirty="0">
                <a:solidFill>
                  <a:srgbClr val="000000"/>
                </a:solidFill>
              </a:rPr>
              <a:t>Admitting to one’s mistakes</a:t>
            </a:r>
          </a:p>
          <a:p>
            <a:pPr marL="457200" indent="-457200">
              <a:buFont typeface="+mj-lt"/>
              <a:buAutoNum type="arabicPeriod"/>
            </a:pPr>
            <a:r>
              <a:rPr lang="en-GB" sz="1800" dirty="0">
                <a:solidFill>
                  <a:srgbClr val="000000"/>
                </a:solidFill>
              </a:rPr>
              <a:t>Accountability</a:t>
            </a:r>
          </a:p>
          <a:p>
            <a:pPr marL="457200" indent="-457200">
              <a:buFont typeface="+mj-lt"/>
              <a:buAutoNum type="arabicPeriod"/>
            </a:pPr>
            <a:r>
              <a:rPr lang="en-GB" sz="1800" dirty="0">
                <a:solidFill>
                  <a:srgbClr val="000000"/>
                </a:solidFill>
              </a:rPr>
              <a:t>Knowing one’s priorities and responsibilities</a:t>
            </a:r>
          </a:p>
          <a:p>
            <a:pPr marL="457200" indent="-457200">
              <a:buFont typeface="+mj-lt"/>
              <a:buAutoNum type="arabicPeriod"/>
            </a:pPr>
            <a:r>
              <a:rPr lang="en-GB" sz="1800" dirty="0">
                <a:solidFill>
                  <a:srgbClr val="000000"/>
                </a:solidFill>
              </a:rPr>
              <a:t>Maintenance of the rights of your spouse</a:t>
            </a:r>
          </a:p>
          <a:p>
            <a:pPr marL="457200" indent="-457200">
              <a:buFont typeface="+mj-lt"/>
              <a:buAutoNum type="arabicPeriod"/>
            </a:pPr>
            <a:r>
              <a:rPr lang="en-GB" sz="1800" dirty="0">
                <a:solidFill>
                  <a:srgbClr val="000000"/>
                </a:solidFill>
              </a:rPr>
              <a:t>Loyalty/compassion</a:t>
            </a:r>
          </a:p>
          <a:p>
            <a:pPr marL="457200" indent="-457200">
              <a:buAutoNum type="arabicPeriod"/>
            </a:pPr>
            <a:r>
              <a:rPr lang="en-GB" sz="1800" dirty="0">
                <a:solidFill>
                  <a:srgbClr val="000000"/>
                </a:solidFill>
              </a:rPr>
              <a:t>Honesty and Transparency</a:t>
            </a:r>
          </a:p>
          <a:p>
            <a:pPr marL="457200" indent="-457200">
              <a:buAutoNum type="arabicPeriod"/>
            </a:pPr>
            <a:r>
              <a:rPr lang="en-GB" sz="1800" dirty="0">
                <a:solidFill>
                  <a:schemeClr val="tx2"/>
                </a:solidFill>
                <a:ea typeface="Calibri" panose="020F0502020204030204"/>
                <a:cs typeface="Calibri" panose="020F0502020204030204"/>
              </a:rPr>
              <a:t> </a:t>
            </a:r>
            <a:r>
              <a:rPr lang="en-GB" sz="1800" dirty="0">
                <a:solidFill>
                  <a:srgbClr val="000000"/>
                </a:solidFill>
              </a:rPr>
              <a:t>Seeing things from different perspectives.</a:t>
            </a:r>
            <a:endParaRPr lang="en-US" sz="1800" dirty="0">
              <a:solidFill>
                <a:srgbClr val="000000"/>
              </a:solidFill>
              <a:ea typeface="Calibri" panose="020F0502020204030204"/>
              <a:cs typeface="Calibri" panose="020F0502020204030204"/>
            </a:endParaRPr>
          </a:p>
          <a:p>
            <a:pPr marL="457200" indent="-457200">
              <a:buAutoNum type="arabicPeriod"/>
            </a:pPr>
            <a:r>
              <a:rPr lang="en-GB" sz="1800" dirty="0">
                <a:solidFill>
                  <a:srgbClr val="000000"/>
                </a:solidFill>
                <a:ea typeface="Calibri" panose="020F0502020204030204"/>
                <a:cs typeface="Calibri" panose="020F0502020204030204"/>
              </a:rPr>
              <a:t>Empathy </a:t>
            </a:r>
            <a:endParaRPr lang="en-GB" sz="1800" dirty="0"/>
          </a:p>
          <a:p>
            <a:pPr marL="0" indent="0">
              <a:buNone/>
            </a:pPr>
            <a:endParaRPr lang="en-GB" sz="1800" dirty="0">
              <a:solidFill>
                <a:schemeClr val="tx2"/>
              </a:solidFill>
              <a:ea typeface="Calibri"/>
              <a:cs typeface="Calibri"/>
            </a:endParaRPr>
          </a:p>
          <a:p>
            <a:pPr marL="0" indent="0">
              <a:buNone/>
            </a:pPr>
            <a:endParaRPr lang="en-GB" sz="1800" b="1" dirty="0">
              <a:solidFill>
                <a:schemeClr val="tx2"/>
              </a:solidFill>
              <a:ea typeface="Calibri" panose="020F0502020204030204"/>
              <a:cs typeface="Calibri" panose="020F0502020204030204"/>
            </a:endParaRPr>
          </a:p>
          <a:p>
            <a:endParaRPr lang="en-GB" sz="1800" dirty="0">
              <a:solidFill>
                <a:schemeClr val="tx2"/>
              </a:solidFill>
            </a:endParaRPr>
          </a:p>
          <a:p>
            <a:endParaRPr lang="en-GB" sz="1800" dirty="0">
              <a:solidFill>
                <a:schemeClr val="tx2"/>
              </a:solidFill>
              <a:ea typeface="Calibri" panose="020F0502020204030204"/>
              <a:cs typeface="Calibri" panose="020F0502020204030204"/>
            </a:endParaRPr>
          </a:p>
        </p:txBody>
      </p:sp>
      <p:grpSp>
        <p:nvGrpSpPr>
          <p:cNvPr id="27" name="Group 26">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8" name="Freeform: Shape 27">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Graphic 17" descr="Head with Gears">
            <a:extLst>
              <a:ext uri="{FF2B5EF4-FFF2-40B4-BE49-F238E27FC236}">
                <a16:creationId xmlns:a16="http://schemas.microsoft.com/office/drawing/2014/main" id="{9E57730C-429E-0ACA-AD2A-8D70938C01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6807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1000"/>
                                        <p:tgtEl>
                                          <p:spTgt spid="3">
                                            <p:txEl>
                                              <p:pRg st="11" end="11"/>
                                            </p:txEl>
                                          </p:spTgt>
                                        </p:tgtEl>
                                      </p:cBhvr>
                                    </p:animEffect>
                                    <p:anim calcmode="lin" valueType="num">
                                      <p:cBhvr>
                                        <p:cTn id="7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Effect transition="in" filter="fade">
                                      <p:cBhvr>
                                        <p:cTn id="78" dur="1000"/>
                                        <p:tgtEl>
                                          <p:spTgt spid="3">
                                            <p:txEl>
                                              <p:pRg st="12" end="12"/>
                                            </p:txEl>
                                          </p:spTgt>
                                        </p:tgtEl>
                                      </p:cBhvr>
                                    </p:animEffect>
                                    <p:anim calcmode="lin" valueType="num">
                                      <p:cBhvr>
                                        <p:cTn id="7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fade">
                                      <p:cBhvr>
                                        <p:cTn id="85" dur="1000"/>
                                        <p:tgtEl>
                                          <p:spTgt spid="3">
                                            <p:txEl>
                                              <p:pRg st="13" end="13"/>
                                            </p:txEl>
                                          </p:spTgt>
                                        </p:tgtEl>
                                      </p:cBhvr>
                                    </p:animEffect>
                                    <p:anim calcmode="lin" valueType="num">
                                      <p:cBhvr>
                                        <p:cTn id="8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B92EB9-CF87-ED81-4E5E-4D8F7F7FF751}"/>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Common Issues in Communication</a:t>
            </a:r>
          </a:p>
        </p:txBody>
      </p:sp>
      <p:graphicFrame>
        <p:nvGraphicFramePr>
          <p:cNvPr id="6" name="Content Placeholder 3">
            <a:extLst>
              <a:ext uri="{FF2B5EF4-FFF2-40B4-BE49-F238E27FC236}">
                <a16:creationId xmlns:a16="http://schemas.microsoft.com/office/drawing/2014/main" id="{47B1AD95-B683-FA9C-2F93-E2C170FBB9F4}"/>
              </a:ext>
            </a:extLst>
          </p:cNvPr>
          <p:cNvGraphicFramePr>
            <a:graphicFrameLocks noGrp="1"/>
          </p:cNvGraphicFramePr>
          <p:nvPr>
            <p:ph idx="1"/>
            <p:extLst>
              <p:ext uri="{D42A27DB-BD31-4B8C-83A1-F6EECF244321}">
                <p14:modId xmlns:p14="http://schemas.microsoft.com/office/powerpoint/2010/main" val="1541697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386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E851-3B0D-3938-106F-164DF3DCDFBB}"/>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What is Good Communication?</a:t>
            </a:r>
          </a:p>
        </p:txBody>
      </p:sp>
      <p:graphicFrame>
        <p:nvGraphicFramePr>
          <p:cNvPr id="13" name="Content Placeholder 2">
            <a:extLst>
              <a:ext uri="{FF2B5EF4-FFF2-40B4-BE49-F238E27FC236}">
                <a16:creationId xmlns:a16="http://schemas.microsoft.com/office/drawing/2014/main" id="{41AD3876-4BAC-A999-1223-E8EB5C41C1A6}"/>
              </a:ext>
            </a:extLst>
          </p:cNvPr>
          <p:cNvGraphicFramePr>
            <a:graphicFrameLocks noGrp="1"/>
          </p:cNvGraphicFramePr>
          <p:nvPr>
            <p:ph idx="1"/>
            <p:extLst>
              <p:ext uri="{D42A27DB-BD31-4B8C-83A1-F6EECF244321}">
                <p14:modId xmlns:p14="http://schemas.microsoft.com/office/powerpoint/2010/main" val="883720791"/>
              </p:ext>
            </p:extLst>
          </p:nvPr>
        </p:nvGraphicFramePr>
        <p:xfrm>
          <a:off x="611470" y="1509040"/>
          <a:ext cx="11286950" cy="4667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3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3"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E972FB-179D-4B93-88D2-84B23DF75D3C}"/>
              </a:ext>
            </a:extLst>
          </p:cNvPr>
          <p:cNvSpPr>
            <a:spLocks noGrp="1"/>
          </p:cNvSpPr>
          <p:nvPr>
            <p:ph type="title"/>
          </p:nvPr>
        </p:nvSpPr>
        <p:spPr>
          <a:xfrm>
            <a:off x="2167128" y="605097"/>
            <a:ext cx="7101413" cy="515144"/>
          </a:xfrm>
        </p:spPr>
        <p:txBody>
          <a:bodyPr>
            <a:normAutofit fontScale="90000"/>
          </a:bodyPr>
          <a:lstStyle/>
          <a:p>
            <a:pPr algn="ctr"/>
            <a:r>
              <a:rPr lang="en-US" b="1" dirty="0">
                <a:effectLst>
                  <a:outerShdw blurRad="38100" dist="38100" dir="2700000" algn="tl">
                    <a:srgbClr val="000000">
                      <a:alpha val="43137"/>
                    </a:srgbClr>
                  </a:outerShdw>
                </a:effectLst>
                <a:ea typeface="Calibri Light"/>
                <a:cs typeface="Calibri Light"/>
              </a:rPr>
              <a:t>Communication Works Both ways</a:t>
            </a:r>
          </a:p>
        </p:txBody>
      </p:sp>
      <p:sp>
        <p:nvSpPr>
          <p:cNvPr id="2" name="Oval 1">
            <a:extLst>
              <a:ext uri="{FF2B5EF4-FFF2-40B4-BE49-F238E27FC236}">
                <a16:creationId xmlns:a16="http://schemas.microsoft.com/office/drawing/2014/main" id="{249683D7-CABD-0084-8AAB-98DBF2010DEC}"/>
              </a:ext>
            </a:extLst>
          </p:cNvPr>
          <p:cNvSpPr/>
          <p:nvPr/>
        </p:nvSpPr>
        <p:spPr>
          <a:xfrm>
            <a:off x="612648" y="1783080"/>
            <a:ext cx="3465576" cy="3584448"/>
          </a:xfrm>
          <a:prstGeom prst="ellips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000" dirty="0"/>
              <a:t>Husband</a:t>
            </a:r>
            <a:r>
              <a:rPr lang="en-GB" dirty="0"/>
              <a:t> </a:t>
            </a:r>
          </a:p>
        </p:txBody>
      </p:sp>
      <p:sp>
        <p:nvSpPr>
          <p:cNvPr id="4" name="Oval 3">
            <a:extLst>
              <a:ext uri="{FF2B5EF4-FFF2-40B4-BE49-F238E27FC236}">
                <a16:creationId xmlns:a16="http://schemas.microsoft.com/office/drawing/2014/main" id="{D29F0799-4A65-E9E9-0BFF-5883725BEC85}"/>
              </a:ext>
            </a:extLst>
          </p:cNvPr>
          <p:cNvSpPr/>
          <p:nvPr/>
        </p:nvSpPr>
        <p:spPr>
          <a:xfrm>
            <a:off x="8113778" y="1783080"/>
            <a:ext cx="3465576" cy="3584448"/>
          </a:xfrm>
          <a:prstGeom prst="ellipse">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000" dirty="0"/>
              <a:t>Wife</a:t>
            </a:r>
          </a:p>
        </p:txBody>
      </p:sp>
      <p:sp>
        <p:nvSpPr>
          <p:cNvPr id="7" name="Arrow: Left-Right 6">
            <a:extLst>
              <a:ext uri="{FF2B5EF4-FFF2-40B4-BE49-F238E27FC236}">
                <a16:creationId xmlns:a16="http://schemas.microsoft.com/office/drawing/2014/main" id="{51CDE23D-A0BE-7AE1-7DBA-88447384F274}"/>
              </a:ext>
            </a:extLst>
          </p:cNvPr>
          <p:cNvSpPr/>
          <p:nvPr/>
        </p:nvSpPr>
        <p:spPr>
          <a:xfrm>
            <a:off x="4453128" y="2834640"/>
            <a:ext cx="3108960" cy="978408"/>
          </a:xfrm>
          <a:prstGeom prst="leftRightArrow">
            <a:avLst/>
          </a:prstGeom>
          <a:solidFill>
            <a:srgbClr val="C5F5FD"/>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91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Red toy person in front of two lines of white figures">
            <a:extLst>
              <a:ext uri="{FF2B5EF4-FFF2-40B4-BE49-F238E27FC236}">
                <a16:creationId xmlns:a16="http://schemas.microsoft.com/office/drawing/2014/main" id="{E1EAF12E-3D00-D953-73F2-323FE95F736C}"/>
              </a:ext>
            </a:extLst>
          </p:cNvPr>
          <p:cNvPicPr>
            <a:picLocks noChangeAspect="1"/>
          </p:cNvPicPr>
          <p:nvPr/>
        </p:nvPicPr>
        <p:blipFill>
          <a:blip r:embed="rId2"/>
          <a:srcRect t="14604" r="-2" b="-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B7D2C9D-ADA6-B7E8-3F85-156C6C93E4F8}"/>
              </a:ext>
            </a:extLst>
          </p:cNvPr>
          <p:cNvSpPr>
            <a:spLocks noGrp="1"/>
          </p:cNvSpPr>
          <p:nvPr>
            <p:ph type="title"/>
          </p:nvPr>
        </p:nvSpPr>
        <p:spPr>
          <a:xfrm>
            <a:off x="2276475" y="2247900"/>
            <a:ext cx="7581900" cy="2514600"/>
          </a:xfrm>
        </p:spPr>
        <p:txBody>
          <a:bodyPr>
            <a:normAutofit fontScale="90000"/>
          </a:bodyPr>
          <a:lstStyle/>
          <a:p>
            <a:pPr algn="ctr"/>
            <a:r>
              <a:rPr lang="en-GB" sz="3100" b="1" dirty="0">
                <a:solidFill>
                  <a:schemeClr val="tx1">
                    <a:lumMod val="75000"/>
                    <a:lumOff val="25000"/>
                  </a:schemeClr>
                </a:solidFill>
                <a:effectLst>
                  <a:outerShdw blurRad="38100" dist="38100" dir="2700000" algn="tl">
                    <a:srgbClr val="000000">
                      <a:alpha val="43137"/>
                    </a:srgbClr>
                  </a:outerShdw>
                </a:effectLst>
              </a:rPr>
              <a:t>1. Foundational Principles of an Islamic Marriage</a:t>
            </a:r>
            <a:br>
              <a:rPr lang="en-US" sz="3200" dirty="0"/>
            </a:br>
            <a:r>
              <a:rPr lang="en-GB" sz="3100" b="1" dirty="0">
                <a:solidFill>
                  <a:schemeClr val="tx1">
                    <a:lumMod val="75000"/>
                    <a:lumOff val="25000"/>
                  </a:schemeClr>
                </a:solidFill>
                <a:effectLst>
                  <a:outerShdw blurRad="38100" dist="38100" dir="2700000" algn="tl">
                    <a:srgbClr val="000000">
                      <a:alpha val="43137"/>
                    </a:srgbClr>
                  </a:outerShdw>
                </a:effectLst>
              </a:rPr>
              <a:t> </a:t>
            </a:r>
            <a:br>
              <a:rPr lang="en-GB" sz="3100" b="1" dirty="0">
                <a:solidFill>
                  <a:schemeClr val="tx1">
                    <a:lumMod val="75000"/>
                    <a:lumOff val="25000"/>
                  </a:schemeClr>
                </a:solidFill>
                <a:effectLst>
                  <a:outerShdw blurRad="38100" dist="38100" dir="2700000" algn="tl">
                    <a:srgbClr val="000000">
                      <a:alpha val="43137"/>
                    </a:srgbClr>
                  </a:outerShdw>
                </a:effectLst>
              </a:rPr>
            </a:br>
            <a:r>
              <a:rPr lang="en-GB" sz="3100" b="1" dirty="0">
                <a:solidFill>
                  <a:schemeClr val="tx1">
                    <a:lumMod val="75000"/>
                    <a:lumOff val="25000"/>
                  </a:schemeClr>
                </a:solidFill>
                <a:effectLst>
                  <a:outerShdw blurRad="38100" dist="38100" dir="2700000" algn="tl">
                    <a:srgbClr val="000000">
                      <a:alpha val="43137"/>
                    </a:srgbClr>
                  </a:outerShdw>
                </a:effectLst>
              </a:rPr>
              <a:t> - Relationship Goals</a:t>
            </a:r>
            <a:br>
              <a:rPr lang="en-GB" sz="3100" b="1" dirty="0">
                <a:solidFill>
                  <a:schemeClr val="tx1">
                    <a:lumMod val="75000"/>
                    <a:lumOff val="25000"/>
                  </a:schemeClr>
                </a:solidFill>
                <a:effectLst>
                  <a:outerShdw blurRad="38100" dist="38100" dir="2700000" algn="tl">
                    <a:srgbClr val="000000">
                      <a:alpha val="43137"/>
                    </a:srgbClr>
                  </a:outerShdw>
                </a:effectLst>
              </a:rPr>
            </a:br>
            <a:r>
              <a:rPr lang="en-GB" sz="3100" b="1" dirty="0">
                <a:solidFill>
                  <a:schemeClr val="tx1">
                    <a:lumMod val="75000"/>
                    <a:lumOff val="25000"/>
                  </a:schemeClr>
                </a:solidFill>
                <a:effectLst>
                  <a:outerShdw blurRad="38100" dist="38100" dir="2700000" algn="tl">
                    <a:srgbClr val="000000">
                      <a:alpha val="43137"/>
                    </a:srgbClr>
                  </a:outerShdw>
                </a:effectLst>
              </a:rPr>
              <a:t> - Common Mistakes</a:t>
            </a:r>
            <a:br>
              <a:rPr lang="en-GB" sz="3100" b="1" dirty="0">
                <a:solidFill>
                  <a:schemeClr val="tx1">
                    <a:lumMod val="75000"/>
                    <a:lumOff val="25000"/>
                  </a:schemeClr>
                </a:solidFill>
                <a:effectLst>
                  <a:outerShdw blurRad="38100" dist="38100" dir="2700000" algn="tl">
                    <a:srgbClr val="000000">
                      <a:alpha val="43137"/>
                    </a:srgbClr>
                  </a:outerShdw>
                </a:effectLst>
              </a:rPr>
            </a:br>
            <a:r>
              <a:rPr lang="en-GB" sz="3100" b="1" dirty="0">
                <a:solidFill>
                  <a:schemeClr val="tx1">
                    <a:lumMod val="75000"/>
                    <a:lumOff val="25000"/>
                  </a:schemeClr>
                </a:solidFill>
                <a:effectLst>
                  <a:outerShdw blurRad="38100" dist="38100" dir="2700000" algn="tl">
                    <a:srgbClr val="000000">
                      <a:alpha val="43137"/>
                    </a:srgbClr>
                  </a:outerShdw>
                </a:effectLst>
              </a:rPr>
              <a:t> - Searching for a Spouse with the Right Qualities</a:t>
            </a:r>
            <a:br>
              <a:rPr lang="en-GB" sz="3100" b="1" dirty="0">
                <a:solidFill>
                  <a:schemeClr val="tx1">
                    <a:lumMod val="75000"/>
                    <a:lumOff val="25000"/>
                  </a:schemeClr>
                </a:solidFill>
                <a:effectLst>
                  <a:outerShdw blurRad="38100" dist="38100" dir="2700000" algn="tl">
                    <a:srgbClr val="000000">
                      <a:alpha val="43137"/>
                    </a:srgbClr>
                  </a:outerShdw>
                </a:effectLst>
              </a:rPr>
            </a:br>
            <a:r>
              <a:rPr lang="en-GB" sz="3100" b="1" dirty="0">
                <a:solidFill>
                  <a:schemeClr val="tx1">
                    <a:lumMod val="75000"/>
                    <a:lumOff val="25000"/>
                  </a:schemeClr>
                </a:solidFill>
                <a:effectLst>
                  <a:outerShdw blurRad="38100" dist="38100" dir="2700000" algn="tl">
                    <a:srgbClr val="000000">
                      <a:alpha val="43137"/>
                    </a:srgbClr>
                  </a:outerShdw>
                </a:effectLst>
              </a:rPr>
              <a:t>-</a:t>
            </a:r>
            <a:br>
              <a:rPr lang="en-GB" sz="3100" b="1" dirty="0">
                <a:solidFill>
                  <a:schemeClr val="tx1">
                    <a:lumMod val="75000"/>
                    <a:lumOff val="25000"/>
                  </a:schemeClr>
                </a:solidFill>
                <a:effectLst>
                  <a:outerShdw blurRad="38100" dist="38100" dir="2700000" algn="tl">
                    <a:srgbClr val="000000">
                      <a:alpha val="43137"/>
                    </a:srgbClr>
                  </a:outerShdw>
                </a:effectLst>
              </a:rPr>
            </a:br>
            <a:r>
              <a:rPr lang="en-GB" sz="3100" b="1" dirty="0">
                <a:solidFill>
                  <a:schemeClr val="tx1">
                    <a:lumMod val="75000"/>
                    <a:lumOff val="25000"/>
                  </a:schemeClr>
                </a:solidFill>
                <a:effectLst>
                  <a:outerShdw blurRad="38100" dist="38100" dir="2700000" algn="tl">
                    <a:srgbClr val="000000">
                      <a:alpha val="43137"/>
                    </a:srgbClr>
                  </a:outerShdw>
                </a:effectLst>
              </a:rPr>
              <a:t> </a:t>
            </a:r>
            <a:endParaRPr lang="en-US" sz="3100" b="1"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516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FADB6-D04F-A39D-A078-C6D421FE52B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B1B9955-C8A6-9EA3-753C-EFFB97E43CF9}"/>
              </a:ext>
            </a:extLst>
          </p:cNvPr>
          <p:cNvSpPr>
            <a:spLocks noGrp="1"/>
          </p:cNvSpPr>
          <p:nvPr>
            <p:ph type="title"/>
          </p:nvPr>
        </p:nvSpPr>
        <p:spPr>
          <a:xfrm>
            <a:off x="2920827" y="605097"/>
            <a:ext cx="6347714" cy="515144"/>
          </a:xfrm>
        </p:spPr>
        <p:txBody>
          <a:bodyPr>
            <a:normAutofit fontScale="90000"/>
          </a:bodyPr>
          <a:lstStyle/>
          <a:p>
            <a:pPr algn="ctr"/>
            <a:r>
              <a:rPr lang="en-US" b="1" dirty="0">
                <a:effectLst>
                  <a:outerShdw blurRad="38100" dist="38100" dir="2700000" algn="tl">
                    <a:srgbClr val="000000">
                      <a:alpha val="43137"/>
                    </a:srgbClr>
                  </a:outerShdw>
                </a:effectLst>
                <a:ea typeface="Calibri Light"/>
                <a:cs typeface="Calibri Light"/>
              </a:rPr>
              <a:t>Good vs Bad Communication</a:t>
            </a:r>
          </a:p>
        </p:txBody>
      </p:sp>
      <p:graphicFrame>
        <p:nvGraphicFramePr>
          <p:cNvPr id="5" name="Content Placeholder 4">
            <a:extLst>
              <a:ext uri="{FF2B5EF4-FFF2-40B4-BE49-F238E27FC236}">
                <a16:creationId xmlns:a16="http://schemas.microsoft.com/office/drawing/2014/main" id="{BEBC9F72-BD71-82FE-AB44-B31B785A4BAF}"/>
              </a:ext>
            </a:extLst>
          </p:cNvPr>
          <p:cNvGraphicFramePr>
            <a:graphicFrameLocks noGrp="1"/>
          </p:cNvGraphicFramePr>
          <p:nvPr>
            <p:ph idx="4294967295"/>
          </p:nvPr>
        </p:nvGraphicFramePr>
        <p:xfrm>
          <a:off x="-1330039" y="1339078"/>
          <a:ext cx="785083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Content Placeholder 4">
            <a:extLst>
              <a:ext uri="{FF2B5EF4-FFF2-40B4-BE49-F238E27FC236}">
                <a16:creationId xmlns:a16="http://schemas.microsoft.com/office/drawing/2014/main" id="{1D6C57B4-A4A1-5FFD-8A2E-F4A92068E7CB}"/>
              </a:ext>
            </a:extLst>
          </p:cNvPr>
          <p:cNvGraphicFramePr>
            <a:graphicFrameLocks/>
          </p:cNvGraphicFramePr>
          <p:nvPr/>
        </p:nvGraphicFramePr>
        <p:xfrm>
          <a:off x="5591296" y="1343037"/>
          <a:ext cx="7850834"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6797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p:bldAsOne/>
      </p:bldGraphic>
      <p:bldGraphic spid="19"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03C714-E51F-5D65-EAB9-754528C9507F}"/>
              </a:ext>
            </a:extLst>
          </p:cNvPr>
          <p:cNvSpPr>
            <a:spLocks noGrp="1"/>
          </p:cNvSpPr>
          <p:nvPr>
            <p:ph type="title"/>
          </p:nvPr>
        </p:nvSpPr>
        <p:spPr>
          <a:xfrm>
            <a:off x="1137036" y="548640"/>
            <a:ext cx="9543405" cy="1188720"/>
          </a:xfrm>
        </p:spPr>
        <p:txBody>
          <a:bodyPr>
            <a:normAutofit/>
          </a:bodyPr>
          <a:lstStyle/>
          <a:p>
            <a:endParaRPr lang="en-GB">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B5DE1068-D02B-E66F-93AA-2EECD11C1990}"/>
              </a:ext>
            </a:extLst>
          </p:cNvPr>
          <p:cNvSpPr>
            <a:spLocks noGrp="1"/>
          </p:cNvSpPr>
          <p:nvPr>
            <p:ph idx="1"/>
          </p:nvPr>
        </p:nvSpPr>
        <p:spPr>
          <a:xfrm>
            <a:off x="1400203" y="2295242"/>
            <a:ext cx="8276026" cy="3320031"/>
          </a:xfrm>
        </p:spPr>
        <p:txBody>
          <a:bodyPr vert="horz" lIns="91440" tIns="45720" rIns="91440" bIns="45720" rtlCol="0" anchor="ctr">
            <a:normAutofit/>
          </a:bodyPr>
          <a:lstStyle/>
          <a:p>
            <a:pPr marL="0" indent="0">
              <a:buNone/>
            </a:pPr>
            <a:r>
              <a:rPr lang="en-GB" dirty="0"/>
              <a:t>“A slave (of Allah) may utter a word which pleases Allāh without giving it much importance, and because of that Allah will raise him to degrees (of reward): a slave (of Allah) may utter a word (carelessly) which displeases Allah without thinking of its gravity and because of that he will be thrown into the Hell-Fire.” (Sahih al-Bukhari)</a:t>
            </a:r>
            <a:endParaRPr lang="en-US" dirty="0"/>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0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DE0202-B2CE-9749-1536-F8D71B7BC6D6}"/>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60923C1-CA92-ECB1-E0A7-66991861D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FF3E64E5-2A9A-714C-590D-BA2478FB4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864CB9F-B495-6333-892E-785D52618819}"/>
              </a:ext>
            </a:extLst>
          </p:cNvPr>
          <p:cNvSpPr>
            <a:spLocks noGrp="1"/>
          </p:cNvSpPr>
          <p:nvPr>
            <p:ph idx="1"/>
          </p:nvPr>
        </p:nvSpPr>
        <p:spPr>
          <a:xfrm>
            <a:off x="1957987" y="2431765"/>
            <a:ext cx="8276026" cy="3320031"/>
          </a:xfrm>
        </p:spPr>
        <p:txBody>
          <a:bodyPr vert="horz" lIns="91440" tIns="45720" rIns="91440" bIns="45720" rtlCol="0" anchor="ctr">
            <a:normAutofit/>
          </a:bodyPr>
          <a:lstStyle/>
          <a:p>
            <a:pPr marL="0" indent="0">
              <a:buNone/>
            </a:pPr>
            <a:endParaRPr lang="en-GB" sz="2000" b="1" dirty="0">
              <a:solidFill>
                <a:schemeClr val="tx1">
                  <a:lumMod val="85000"/>
                  <a:lumOff val="15000"/>
                </a:schemeClr>
              </a:solidFill>
              <a:ea typeface="Calibri"/>
              <a:cs typeface="Calibri"/>
            </a:endParaRPr>
          </a:p>
          <a:p>
            <a:pPr marL="0" indent="0">
              <a:buNone/>
            </a:pPr>
            <a:r>
              <a:rPr lang="en-GB" sz="2000" dirty="0">
                <a:solidFill>
                  <a:schemeClr val="tx1">
                    <a:lumMod val="85000"/>
                    <a:lumOff val="15000"/>
                  </a:schemeClr>
                </a:solidFill>
              </a:rPr>
              <a:t>The Messenger of Allāh (saw)</a:t>
            </a:r>
            <a:r>
              <a:rPr lang="ar-SA" sz="2000" dirty="0">
                <a:solidFill>
                  <a:schemeClr val="tx1">
                    <a:lumMod val="85000"/>
                    <a:lumOff val="15000"/>
                  </a:schemeClr>
                </a:solidFill>
                <a:cs typeface="Arial"/>
              </a:rPr>
              <a:t> </a:t>
            </a:r>
            <a:r>
              <a:rPr lang="en-GB" sz="2000" dirty="0">
                <a:solidFill>
                  <a:schemeClr val="tx1">
                    <a:lumMod val="85000"/>
                    <a:lumOff val="15000"/>
                  </a:schemeClr>
                </a:solidFill>
              </a:rPr>
              <a:t>said: </a:t>
            </a:r>
            <a:endParaRPr lang="en-GB" sz="2000" dirty="0">
              <a:solidFill>
                <a:schemeClr val="tx1">
                  <a:lumMod val="85000"/>
                  <a:lumOff val="15000"/>
                </a:schemeClr>
              </a:solidFill>
              <a:ea typeface="Calibri"/>
              <a:cs typeface="Calibri"/>
            </a:endParaRPr>
          </a:p>
          <a:p>
            <a:pPr marL="0" indent="0">
              <a:buNone/>
            </a:pPr>
            <a:endParaRPr lang="en-GB" sz="2000" dirty="0">
              <a:solidFill>
                <a:schemeClr val="tx1">
                  <a:lumMod val="85000"/>
                  <a:lumOff val="15000"/>
                </a:schemeClr>
              </a:solidFill>
            </a:endParaRPr>
          </a:p>
          <a:p>
            <a:pPr marL="0" indent="0" algn="ctr" rtl="1">
              <a:buNone/>
            </a:pPr>
            <a:r>
              <a:rPr lang="ar-SA" b="1" dirty="0">
                <a:latin typeface="Traditional Arabic"/>
                <a:cs typeface="Traditional Arabic"/>
              </a:rPr>
              <a:t>لَا يُرِيدُ اللهُ عَزَّ وَجَلَّ بِأَهْلِ بَيْتٍ رِفْقًا إِلَّا نَفَعَهُمْ، وَلَا يَحْرِمُهُمْ إِيَّاهُ إِلَّا ضَرَّهُمْ</a:t>
            </a:r>
            <a:endParaRPr lang="en-US" sz="2000" dirty="0">
              <a:solidFill>
                <a:schemeClr val="tx1">
                  <a:lumMod val="85000"/>
                  <a:lumOff val="15000"/>
                </a:schemeClr>
              </a:solidFill>
            </a:endParaRPr>
          </a:p>
          <a:p>
            <a:pPr>
              <a:buNone/>
            </a:pPr>
            <a:r>
              <a:rPr lang="en-GB" sz="2000" dirty="0">
                <a:solidFill>
                  <a:schemeClr val="tx1">
                    <a:lumMod val="85000"/>
                    <a:lumOff val="15000"/>
                  </a:schemeClr>
                </a:solidFill>
                <a:ea typeface="+mn-lt"/>
                <a:cs typeface="+mn-lt"/>
              </a:rPr>
              <a:t>Allāh does not intend for any household members (the act of) gentleness except that it benefits them. He does not deprive them of it except that it harms them. (</a:t>
            </a:r>
            <a:r>
              <a:rPr lang="en-GB" sz="2000" dirty="0" err="1">
                <a:solidFill>
                  <a:schemeClr val="tx1">
                    <a:lumMod val="85000"/>
                    <a:lumOff val="15000"/>
                  </a:schemeClr>
                </a:solidFill>
                <a:ea typeface="+mn-lt"/>
                <a:cs typeface="+mn-lt"/>
              </a:rPr>
              <a:t>Shu’bul</a:t>
            </a:r>
            <a:r>
              <a:rPr lang="en-GB" sz="2000" dirty="0">
                <a:solidFill>
                  <a:schemeClr val="tx1">
                    <a:lumMod val="85000"/>
                    <a:lumOff val="15000"/>
                  </a:schemeClr>
                </a:solidFill>
                <a:ea typeface="+mn-lt"/>
                <a:cs typeface="+mn-lt"/>
              </a:rPr>
              <a:t> Iman of </a:t>
            </a:r>
            <a:r>
              <a:rPr lang="en-GB" sz="2000" dirty="0" err="1">
                <a:solidFill>
                  <a:schemeClr val="tx1">
                    <a:lumMod val="85000"/>
                    <a:lumOff val="15000"/>
                  </a:schemeClr>
                </a:solidFill>
                <a:ea typeface="+mn-lt"/>
                <a:cs typeface="+mn-lt"/>
              </a:rPr>
              <a:t>Imām</a:t>
            </a:r>
            <a:r>
              <a:rPr lang="en-GB" sz="2000" dirty="0">
                <a:solidFill>
                  <a:schemeClr val="tx1">
                    <a:lumMod val="85000"/>
                    <a:lumOff val="15000"/>
                  </a:schemeClr>
                </a:solidFill>
                <a:ea typeface="+mn-lt"/>
                <a:cs typeface="+mn-lt"/>
              </a:rPr>
              <a:t> </a:t>
            </a:r>
            <a:r>
              <a:rPr lang="en-GB" sz="2000" dirty="0" err="1">
                <a:solidFill>
                  <a:schemeClr val="tx1">
                    <a:lumMod val="85000"/>
                    <a:lumOff val="15000"/>
                  </a:schemeClr>
                </a:solidFill>
                <a:ea typeface="+mn-lt"/>
                <a:cs typeface="+mn-lt"/>
              </a:rPr>
              <a:t>Bayhaqi</a:t>
            </a:r>
            <a:r>
              <a:rPr lang="en-GB" sz="2000" dirty="0">
                <a:solidFill>
                  <a:schemeClr val="tx1">
                    <a:lumMod val="85000"/>
                    <a:lumOff val="15000"/>
                  </a:schemeClr>
                </a:solidFill>
                <a:ea typeface="+mn-lt"/>
                <a:cs typeface="+mn-lt"/>
              </a:rPr>
              <a:t>; 6137)</a:t>
            </a:r>
          </a:p>
          <a:p>
            <a:pPr>
              <a:buNone/>
            </a:pPr>
            <a:endParaRPr lang="en-GB" sz="2000" i="1" dirty="0">
              <a:solidFill>
                <a:schemeClr val="tx1">
                  <a:lumMod val="85000"/>
                  <a:lumOff val="15000"/>
                </a:schemeClr>
              </a:solidFill>
              <a:ea typeface="+mn-lt"/>
              <a:cs typeface="+mn-lt"/>
            </a:endParaRPr>
          </a:p>
          <a:p>
            <a:pPr marL="0" indent="0">
              <a:buNone/>
            </a:pPr>
            <a:endParaRPr lang="en-GB" sz="2000" i="1" dirty="0">
              <a:solidFill>
                <a:schemeClr val="tx1">
                  <a:lumMod val="85000"/>
                  <a:lumOff val="15000"/>
                </a:schemeClr>
              </a:solidFill>
              <a:ea typeface="Calibri"/>
              <a:cs typeface="Calibri"/>
            </a:endParaRPr>
          </a:p>
          <a:p>
            <a:pPr marL="0" indent="0" rtl="1" fontAlgn="base">
              <a:buNone/>
            </a:pPr>
            <a:endParaRPr lang="ar-SA" sz="2000" dirty="0">
              <a:solidFill>
                <a:schemeClr val="tx1">
                  <a:lumMod val="85000"/>
                  <a:lumOff val="15000"/>
                </a:schemeClr>
              </a:solidFill>
              <a:latin typeface="Traditional Arabic"/>
              <a:cs typeface="Traditional Arabic"/>
            </a:endParaRPr>
          </a:p>
          <a:p>
            <a:pPr marL="0" indent="0">
              <a:buNone/>
            </a:pPr>
            <a:endParaRPr lang="en-GB" sz="2000" b="1" dirty="0">
              <a:solidFill>
                <a:schemeClr val="tx1">
                  <a:lumMod val="85000"/>
                  <a:lumOff val="15000"/>
                </a:schemeClr>
              </a:solidFill>
            </a:endParaRPr>
          </a:p>
        </p:txBody>
      </p:sp>
      <p:sp>
        <p:nvSpPr>
          <p:cNvPr id="38" name="Freeform: Shape 37">
            <a:extLst>
              <a:ext uri="{FF2B5EF4-FFF2-40B4-BE49-F238E27FC236}">
                <a16:creationId xmlns:a16="http://schemas.microsoft.com/office/drawing/2014/main" id="{3E619B54-96A3-8334-5A44-563EA79DD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47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77611" y="159929"/>
            <a:ext cx="6844359" cy="6396310"/>
          </a:xfrm>
        </p:spPr>
        <p:txBody>
          <a:bodyPr>
            <a:normAutofit fontScale="92500"/>
          </a:bodyPr>
          <a:lstStyle/>
          <a:p>
            <a:pPr lvl="0"/>
            <a:r>
              <a:rPr lang="en-GB" sz="2600" dirty="0"/>
              <a:t>Kind treatment &amp; Considerate to her needs</a:t>
            </a:r>
          </a:p>
          <a:p>
            <a:pPr lvl="0"/>
            <a:r>
              <a:rPr lang="en-GB" sz="2600" dirty="0"/>
              <a:t>Overlooking her natural mistakes</a:t>
            </a:r>
          </a:p>
          <a:p>
            <a:pPr lvl="0"/>
            <a:r>
              <a:rPr lang="en-GB" sz="2600" dirty="0"/>
              <a:t>Paying for all financial needs; bills, rents, fee etc. </a:t>
            </a:r>
          </a:p>
          <a:p>
            <a:pPr lvl="0"/>
            <a:r>
              <a:rPr lang="en-GB" sz="2600" dirty="0"/>
              <a:t>Patient over her shortcomings</a:t>
            </a:r>
          </a:p>
          <a:p>
            <a:pPr lvl="0"/>
            <a:r>
              <a:rPr lang="en-GB" sz="2600" dirty="0"/>
              <a:t>Not to burden her with chores</a:t>
            </a:r>
          </a:p>
          <a:p>
            <a:pPr lvl="0"/>
            <a:r>
              <a:rPr lang="en-GB" sz="2600" dirty="0"/>
              <a:t>Appreciates her sacrifices</a:t>
            </a:r>
          </a:p>
          <a:p>
            <a:pPr lvl="0"/>
            <a:r>
              <a:rPr lang="en-GB" sz="2600" dirty="0"/>
              <a:t>Gives quality time to her</a:t>
            </a:r>
          </a:p>
          <a:p>
            <a:pPr lvl="0"/>
            <a:r>
              <a:rPr lang="en-GB" sz="2600" dirty="0"/>
              <a:t>Safeguards her honour </a:t>
            </a:r>
          </a:p>
          <a:p>
            <a:pPr lvl="0"/>
            <a:r>
              <a:rPr lang="en-GB" sz="2600" dirty="0"/>
              <a:t>Shelters her</a:t>
            </a:r>
          </a:p>
          <a:p>
            <a:pPr lvl="0"/>
            <a:r>
              <a:rPr lang="en-GB" sz="2600" dirty="0"/>
              <a:t>Separate accommodation &amp; privacy</a:t>
            </a:r>
          </a:p>
          <a:p>
            <a:pPr lvl="0"/>
            <a:r>
              <a:rPr lang="en-GB" sz="2600" dirty="0"/>
              <a:t>Educating her the Islamic obligations.</a:t>
            </a:r>
          </a:p>
          <a:p>
            <a:pPr lvl="0"/>
            <a:r>
              <a:rPr lang="en-GB" sz="2600" dirty="0"/>
              <a:t>Not to oppress her: physically or mentally. </a:t>
            </a:r>
          </a:p>
          <a:p>
            <a:pPr lvl="0"/>
            <a:r>
              <a:rPr lang="en-GB" sz="2600" dirty="0"/>
              <a:t>Never to evict her from the home.</a:t>
            </a:r>
          </a:p>
          <a:p>
            <a:pPr lvl="0"/>
            <a:r>
              <a:rPr lang="en-GB" sz="2600" dirty="0"/>
              <a:t>Intimacy.</a:t>
            </a:r>
          </a:p>
        </p:txBody>
      </p:sp>
      <p:sp>
        <p:nvSpPr>
          <p:cNvPr id="6" name="Text Placeholder 5"/>
          <p:cNvSpPr>
            <a:spLocks noGrp="1"/>
          </p:cNvSpPr>
          <p:nvPr>
            <p:ph type="body" sz="half" idx="2"/>
          </p:nvPr>
        </p:nvSpPr>
        <p:spPr>
          <a:xfrm>
            <a:off x="599012" y="937750"/>
            <a:ext cx="2738548" cy="4691063"/>
          </a:xfrm>
        </p:spPr>
        <p:txBody>
          <a:bodyPr vert="horz" lIns="91440" tIns="45720" rIns="91440" bIns="45720" rtlCol="0" anchor="t">
            <a:normAutofit/>
          </a:bodyPr>
          <a:lstStyle/>
          <a:p>
            <a:endParaRPr lang="en-GB" dirty="0"/>
          </a:p>
          <a:p>
            <a:endParaRPr lang="en-GB" dirty="0"/>
          </a:p>
          <a:p>
            <a:endParaRPr lang="en-GB" dirty="0"/>
          </a:p>
          <a:p>
            <a:endParaRPr lang="en-GB" dirty="0"/>
          </a:p>
          <a:p>
            <a:endParaRPr lang="en-GB" dirty="0"/>
          </a:p>
          <a:p>
            <a:pPr algn="ctr"/>
            <a:r>
              <a:rPr lang="en-GB" sz="3200" b="1"/>
              <a:t>Wife’s Islamic Rights: </a:t>
            </a:r>
            <a:r>
              <a:rPr lang="en-GB" sz="3200" b="1" dirty="0"/>
              <a:t>Legally and Morally</a:t>
            </a:r>
          </a:p>
          <a:p>
            <a:pPr algn="ctr"/>
            <a:endParaRPr lang="en-GB" dirty="0"/>
          </a:p>
        </p:txBody>
      </p:sp>
    </p:spTree>
    <p:extLst>
      <p:ext uri="{BB962C8B-B14F-4D97-AF65-F5344CB8AC3E}">
        <p14:creationId xmlns:p14="http://schemas.microsoft.com/office/powerpoint/2010/main" val="42395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txEl>
                                              <p:pRg st="12" end="12"/>
                                            </p:txEl>
                                          </p:spTgt>
                                        </p:tgtEl>
                                        <p:attrNameLst>
                                          <p:attrName>style.visibility</p:attrName>
                                        </p:attrNameLst>
                                      </p:cBhvr>
                                      <p:to>
                                        <p:strVal val="visible"/>
                                      </p:to>
                                    </p:set>
                                    <p:animEffect transition="in" filter="fade">
                                      <p:cBhvr>
                                        <p:cTn id="91" dur="1000"/>
                                        <p:tgtEl>
                                          <p:spTgt spid="5">
                                            <p:txEl>
                                              <p:pRg st="12" end="12"/>
                                            </p:txEl>
                                          </p:spTgt>
                                        </p:tgtEl>
                                      </p:cBhvr>
                                    </p:animEffect>
                                    <p:anim calcmode="lin" valueType="num">
                                      <p:cBhvr>
                                        <p:cTn id="9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
                                            <p:txEl>
                                              <p:pRg st="13" end="13"/>
                                            </p:txEl>
                                          </p:spTgt>
                                        </p:tgtEl>
                                        <p:attrNameLst>
                                          <p:attrName>style.visibility</p:attrName>
                                        </p:attrNameLst>
                                      </p:cBhvr>
                                      <p:to>
                                        <p:strVal val="visible"/>
                                      </p:to>
                                    </p:set>
                                    <p:animEffect transition="in" filter="fade">
                                      <p:cBhvr>
                                        <p:cTn id="98" dur="1000"/>
                                        <p:tgtEl>
                                          <p:spTgt spid="5">
                                            <p:txEl>
                                              <p:pRg st="13" end="13"/>
                                            </p:txEl>
                                          </p:spTgt>
                                        </p:tgtEl>
                                      </p:cBhvr>
                                    </p:animEffect>
                                    <p:anim calcmode="lin" valueType="num">
                                      <p:cBhvr>
                                        <p:cTn id="9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vert="horz" lIns="91440" tIns="45720" rIns="91440" bIns="45720" rtlCol="0" anchor="t">
            <a:normAutofit/>
          </a:bodyPr>
          <a:lstStyle/>
          <a:p>
            <a:pPr marL="0" indent="0">
              <a:buNone/>
            </a:pPr>
            <a:endParaRPr lang="en-GB" dirty="0"/>
          </a:p>
          <a:p>
            <a:pPr marL="0" indent="0" algn="ctr">
              <a:buNone/>
            </a:pPr>
            <a:r>
              <a:rPr lang="en-GB" dirty="0"/>
              <a:t>The Messenger of </a:t>
            </a:r>
            <a:r>
              <a:rPr lang="en-GB" dirty="0" err="1"/>
              <a:t>Allāh</a:t>
            </a:r>
            <a:r>
              <a:rPr lang="en-GB" dirty="0"/>
              <a:t> (saw) said, “The best among you are those who are the best with their family (wife) and I am better than you (in treatment) in regard to my family</a:t>
            </a:r>
            <a:r>
              <a:rPr lang="en-GB" i="1" dirty="0"/>
              <a:t>.” </a:t>
            </a:r>
            <a:r>
              <a:rPr lang="en-GB" dirty="0"/>
              <a:t>[Sunan Tirmidhi</a:t>
            </a:r>
            <a:r>
              <a:rPr lang="en-GB" b="1" dirty="0"/>
              <a:t>]</a:t>
            </a:r>
            <a:endParaRPr lang="en-GB" dirty="0"/>
          </a:p>
        </p:txBody>
      </p:sp>
    </p:spTree>
    <p:extLst>
      <p:ext uri="{BB962C8B-B14F-4D97-AF65-F5344CB8AC3E}">
        <p14:creationId xmlns:p14="http://schemas.microsoft.com/office/powerpoint/2010/main" val="142382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4484" y="530212"/>
            <a:ext cx="6336683" cy="6396310"/>
          </a:xfrm>
        </p:spPr>
        <p:txBody>
          <a:bodyPr>
            <a:normAutofit/>
          </a:bodyPr>
          <a:lstStyle/>
          <a:p>
            <a:pPr lvl="0"/>
            <a:r>
              <a:rPr lang="en-GB" sz="2400" dirty="0"/>
              <a:t>Respecting his authority</a:t>
            </a:r>
          </a:p>
          <a:p>
            <a:pPr lvl="0"/>
            <a:r>
              <a:rPr lang="en-GB" sz="2400" dirty="0"/>
              <a:t>Surrendering to him</a:t>
            </a:r>
          </a:p>
          <a:p>
            <a:pPr lvl="0"/>
            <a:r>
              <a:rPr lang="en-GB" sz="2400" dirty="0"/>
              <a:t>Supportive and safeguarding his property</a:t>
            </a:r>
          </a:p>
          <a:p>
            <a:pPr lvl="0"/>
            <a:r>
              <a:rPr lang="en-GB" sz="2400" dirty="0"/>
              <a:t>Not to disobey him in lawful commands</a:t>
            </a:r>
          </a:p>
          <a:p>
            <a:pPr lvl="0"/>
            <a:r>
              <a:rPr lang="en-GB" sz="2400" dirty="0"/>
              <a:t>Being a source of peace for him</a:t>
            </a:r>
          </a:p>
          <a:p>
            <a:pPr lvl="0"/>
            <a:r>
              <a:rPr lang="en-GB" sz="2400" dirty="0"/>
              <a:t>Not to reject intimacy without necessity</a:t>
            </a:r>
          </a:p>
          <a:p>
            <a:pPr lvl="0"/>
            <a:r>
              <a:rPr lang="en-GB" sz="2400" dirty="0"/>
              <a:t>Subservient to him</a:t>
            </a:r>
          </a:p>
          <a:p>
            <a:pPr lvl="0"/>
            <a:r>
              <a:rPr lang="en-GB" sz="2400" dirty="0"/>
              <a:t>Domestic chores </a:t>
            </a:r>
          </a:p>
          <a:p>
            <a:pPr lvl="0"/>
            <a:r>
              <a:rPr lang="en-GB" sz="2400" dirty="0"/>
              <a:t>Not to leave the house without his permission </a:t>
            </a:r>
          </a:p>
          <a:p>
            <a:pPr lvl="0"/>
            <a:r>
              <a:rPr lang="en-GB" sz="2400" dirty="0"/>
              <a:t>Respecting his judgment</a:t>
            </a:r>
          </a:p>
          <a:p>
            <a:pPr lvl="0"/>
            <a:r>
              <a:rPr lang="en-GB" sz="2400" dirty="0"/>
              <a:t>Not to demand more than what he can bear</a:t>
            </a:r>
          </a:p>
          <a:p>
            <a:pPr marL="0" lvl="0" indent="0">
              <a:buNone/>
            </a:pPr>
            <a:endParaRPr lang="en-GB" sz="2400" dirty="0"/>
          </a:p>
          <a:p>
            <a:pPr marL="0" lvl="0" indent="0">
              <a:buNone/>
            </a:pPr>
            <a:endParaRPr lang="en-GB" sz="2400" dirty="0"/>
          </a:p>
          <a:p>
            <a:pPr lvl="0"/>
            <a:endParaRPr lang="en-GB" sz="2400" dirty="0"/>
          </a:p>
        </p:txBody>
      </p:sp>
      <p:sp>
        <p:nvSpPr>
          <p:cNvPr id="6" name="Text Placeholder 5"/>
          <p:cNvSpPr>
            <a:spLocks noGrp="1"/>
          </p:cNvSpPr>
          <p:nvPr>
            <p:ph type="body" sz="half" idx="2"/>
          </p:nvPr>
        </p:nvSpPr>
        <p:spPr>
          <a:xfrm>
            <a:off x="378298" y="1012552"/>
            <a:ext cx="3407318" cy="4691063"/>
          </a:xfrm>
        </p:spPr>
        <p:txBody>
          <a:bodyPr vert="horz" lIns="91440" tIns="45720" rIns="91440" bIns="45720" rtlCol="0" anchor="t">
            <a:normAutofit/>
          </a:bodyPr>
          <a:lstStyle/>
          <a:p>
            <a:endParaRPr lang="en-GB" dirty="0"/>
          </a:p>
          <a:p>
            <a:endParaRPr lang="en-GB" dirty="0"/>
          </a:p>
          <a:p>
            <a:endParaRPr lang="en-GB" dirty="0"/>
          </a:p>
          <a:p>
            <a:endParaRPr lang="en-GB" dirty="0"/>
          </a:p>
          <a:p>
            <a:endParaRPr lang="en-GB" dirty="0"/>
          </a:p>
          <a:p>
            <a:pPr algn="ctr"/>
            <a:r>
              <a:rPr lang="en-GB" sz="3200" b="1" dirty="0"/>
              <a:t>Husband’s </a:t>
            </a:r>
            <a:r>
              <a:rPr lang="en-GB" sz="3200" b="1"/>
              <a:t>Islamic Rig</a:t>
            </a:r>
            <a:r>
              <a:rPr lang="en-GB" sz="3200" b="1" dirty="0"/>
              <a:t>hts: Legally and Morally</a:t>
            </a:r>
          </a:p>
          <a:p>
            <a:pPr algn="ctr"/>
            <a:endParaRPr lang="en-GB" dirty="0"/>
          </a:p>
        </p:txBody>
      </p:sp>
    </p:spTree>
    <p:extLst>
      <p:ext uri="{BB962C8B-B14F-4D97-AF65-F5344CB8AC3E}">
        <p14:creationId xmlns:p14="http://schemas.microsoft.com/office/powerpoint/2010/main" val="175625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6713"/>
            <a:ext cx="8229600" cy="5289451"/>
          </a:xfrm>
        </p:spPr>
        <p:txBody>
          <a:bodyPr/>
          <a:lstStyle/>
          <a:p>
            <a:pPr marL="0" indent="0">
              <a:buNone/>
            </a:pPr>
            <a:r>
              <a:rPr lang="en-GB" b="1" dirty="0"/>
              <a:t>The Messenger of Allāh (saw) said</a:t>
            </a:r>
            <a:r>
              <a:rPr lang="en-GB" dirty="0"/>
              <a:t>, </a:t>
            </a:r>
          </a:p>
          <a:p>
            <a:pPr marL="0" indent="0">
              <a:buNone/>
            </a:pPr>
            <a:endParaRPr lang="en-GB" dirty="0"/>
          </a:p>
          <a:p>
            <a:pPr marL="0" indent="0" algn="ctr">
              <a:buNone/>
            </a:pPr>
            <a:r>
              <a:rPr lang="en-GB" dirty="0"/>
              <a:t>“Any woman who prays her five Salahs, fasts the month (of </a:t>
            </a:r>
            <a:r>
              <a:rPr lang="en-GB" dirty="0" err="1"/>
              <a:t>Ramadhān</a:t>
            </a:r>
            <a:r>
              <a:rPr lang="en-GB" dirty="0"/>
              <a:t>), protects her chastity and obeys her husband shall enter paradise through whichever door she desires.” [</a:t>
            </a:r>
            <a:r>
              <a:rPr lang="en-GB" dirty="0" err="1"/>
              <a:t>Mishkāt</a:t>
            </a:r>
            <a:r>
              <a:rPr lang="en-GB" dirty="0"/>
              <a:t> al-</a:t>
            </a:r>
            <a:r>
              <a:rPr lang="en-GB" dirty="0" err="1"/>
              <a:t>Masabih</a:t>
            </a:r>
            <a:r>
              <a:rPr lang="en-GB" dirty="0"/>
              <a:t>]</a:t>
            </a:r>
          </a:p>
          <a:p>
            <a:pPr marL="0" indent="0" algn="ctr">
              <a:buNone/>
            </a:pPr>
            <a:endParaRPr lang="en-GB" dirty="0"/>
          </a:p>
          <a:p>
            <a:pPr marL="0" indent="0" algn="ctr">
              <a:buNone/>
            </a:pPr>
            <a:r>
              <a:rPr lang="en-GB" dirty="0"/>
              <a:t>“Any woman who dies whilst her husband is pleased with her will enter paradise.” [Sunan Tirmizi]</a:t>
            </a:r>
          </a:p>
          <a:p>
            <a:pPr marL="0" indent="0">
              <a:buNone/>
            </a:pPr>
            <a:r>
              <a:rPr lang="en-GB" i="1" dirty="0"/>
              <a:t>      </a:t>
            </a:r>
            <a:endParaRPr lang="en-GB" dirty="0"/>
          </a:p>
        </p:txBody>
      </p:sp>
    </p:spTree>
    <p:extLst>
      <p:ext uri="{BB962C8B-B14F-4D97-AF65-F5344CB8AC3E}">
        <p14:creationId xmlns:p14="http://schemas.microsoft.com/office/powerpoint/2010/main" val="281655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0CF8-F184-4A24-E949-0556EDAD99CB}"/>
              </a:ext>
            </a:extLst>
          </p:cNvPr>
          <p:cNvSpPr>
            <a:spLocks noGrp="1"/>
          </p:cNvSpPr>
          <p:nvPr>
            <p:ph type="title"/>
          </p:nvPr>
        </p:nvSpPr>
        <p:spPr/>
        <p:txBody>
          <a:bodyPr/>
          <a:lstStyle/>
          <a:p>
            <a:r>
              <a:rPr lang="en-GB" b="1" dirty="0"/>
              <a:t>Dealing with In-laws </a:t>
            </a:r>
          </a:p>
        </p:txBody>
      </p:sp>
      <p:sp>
        <p:nvSpPr>
          <p:cNvPr id="3" name="Content Placeholder 2">
            <a:extLst>
              <a:ext uri="{FF2B5EF4-FFF2-40B4-BE49-F238E27FC236}">
                <a16:creationId xmlns:a16="http://schemas.microsoft.com/office/drawing/2014/main" id="{4E1E2E7E-7A41-F6B1-27E9-48E47132638D}"/>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GB" dirty="0"/>
              <a:t>Shifting the mentality</a:t>
            </a:r>
          </a:p>
          <a:p>
            <a:pPr marL="514350" indent="-514350">
              <a:buAutoNum type="arabicPeriod"/>
            </a:pPr>
            <a:r>
              <a:rPr lang="en-GB" dirty="0"/>
              <a:t>Mutual co-operation</a:t>
            </a:r>
          </a:p>
          <a:p>
            <a:pPr marL="514350" indent="-514350">
              <a:buAutoNum type="arabicPeriod"/>
            </a:pPr>
            <a:r>
              <a:rPr lang="en-GB" dirty="0"/>
              <a:t>Adjustment</a:t>
            </a:r>
          </a:p>
          <a:p>
            <a:pPr marL="514350" indent="-514350">
              <a:buAutoNum type="arabicPeriod"/>
            </a:pPr>
            <a:r>
              <a:rPr lang="en-GB" dirty="0"/>
              <a:t>Set healthy Boundaries</a:t>
            </a:r>
          </a:p>
          <a:p>
            <a:pPr marL="514350" indent="-514350">
              <a:buAutoNum type="arabicPeriod"/>
            </a:pPr>
            <a:r>
              <a:rPr lang="en-GB" dirty="0"/>
              <a:t>Forgiveness</a:t>
            </a:r>
          </a:p>
          <a:p>
            <a:pPr marL="514350" indent="-514350">
              <a:buAutoNum type="arabicPeriod"/>
            </a:pPr>
            <a:r>
              <a:rPr lang="en-GB" dirty="0"/>
              <a:t>No obligation on the wife to serve in-laws but voluntary service.</a:t>
            </a:r>
          </a:p>
          <a:p>
            <a:pPr marL="514350" indent="-514350">
              <a:buAutoNum type="arabicPeriod"/>
            </a:pPr>
            <a:r>
              <a:rPr lang="en-GB"/>
              <a:t>Respect the culture that does not violate Islamic rules.</a:t>
            </a:r>
            <a:endParaRPr lang="en-GB" dirty="0">
              <a:ea typeface="Calibri" panose="020F0502020204030204"/>
              <a:cs typeface="Calibri" panose="020F0502020204030204"/>
            </a:endParaRPr>
          </a:p>
          <a:p>
            <a:pPr marL="514350" indent="-514350">
              <a:buAutoNum type="arabicPeriod"/>
            </a:pPr>
            <a:r>
              <a:rPr lang="en-GB" dirty="0"/>
              <a:t>Don't try fixing other people's </a:t>
            </a:r>
            <a:r>
              <a:rPr lang="en-GB"/>
              <a:t>habits, instead change your own. </a:t>
            </a:r>
            <a:r>
              <a:rPr lang="en-GB" b="1" dirty="0"/>
              <a:t> </a:t>
            </a:r>
            <a:r>
              <a:rPr lang="en-GB" dirty="0"/>
              <a:t> </a:t>
            </a:r>
            <a:r>
              <a:rPr lang="en-GB" b="1" dirty="0"/>
              <a:t> </a:t>
            </a:r>
            <a:endParaRPr lang="en-GB">
              <a:ea typeface="Calibri" panose="020F0502020204030204"/>
              <a:cs typeface="Calibri" panose="020F0502020204030204"/>
            </a:endParaRPr>
          </a:p>
          <a:p>
            <a:pPr>
              <a:buAutoNum type="arabicPeriod"/>
            </a:pP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13944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35E298-34F7-0062-757F-C14F1CDDA3F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C7851A1-1CB8-1D7F-A0D7-CB31150D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AC3B56-F739-DF22-666B-D3DE8C55710C}"/>
              </a:ext>
            </a:extLst>
          </p:cNvPr>
          <p:cNvSpPr>
            <a:spLocks noGrp="1"/>
          </p:cNvSpPr>
          <p:nvPr>
            <p:ph type="title"/>
          </p:nvPr>
        </p:nvSpPr>
        <p:spPr>
          <a:xfrm>
            <a:off x="645065" y="2139885"/>
            <a:ext cx="3796306" cy="2014104"/>
          </a:xfrm>
        </p:spPr>
        <p:txBody>
          <a:bodyPr anchor="t">
            <a:normAutofit/>
          </a:bodyPr>
          <a:lstStyle/>
          <a:p>
            <a:r>
              <a:rPr lang="en-GB" sz="4800" b="1" dirty="0">
                <a:effectLst>
                  <a:outerShdw blurRad="38100" dist="38100" dir="2700000" algn="tl">
                    <a:srgbClr val="000000">
                      <a:alpha val="43137"/>
                    </a:srgbClr>
                  </a:outerShdw>
                </a:effectLst>
              </a:rPr>
              <a:t>Case Study 2</a:t>
            </a:r>
          </a:p>
        </p:txBody>
      </p:sp>
      <p:grpSp>
        <p:nvGrpSpPr>
          <p:cNvPr id="10" name="Group 9">
            <a:extLst>
              <a:ext uri="{FF2B5EF4-FFF2-40B4-BE49-F238E27FC236}">
                <a16:creationId xmlns:a16="http://schemas.microsoft.com/office/drawing/2014/main" id="{6BEAFE5C-FF0D-A60D-9241-F9663FA248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E29389BB-0F90-AB5F-05E3-34180BD0F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1B4548D-E0A7-A19F-9F98-CB55411D75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64EBCCFC-4418-5A80-A8DF-CE351A7EF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6F6CF6-2DAE-43B6-0BB0-0518FB17FACA}"/>
              </a:ext>
            </a:extLst>
          </p:cNvPr>
          <p:cNvSpPr>
            <a:spLocks noGrp="1"/>
          </p:cNvSpPr>
          <p:nvPr>
            <p:ph idx="1"/>
          </p:nvPr>
        </p:nvSpPr>
        <p:spPr>
          <a:xfrm>
            <a:off x="5231875" y="220685"/>
            <a:ext cx="6315059" cy="5175657"/>
          </a:xfrm>
        </p:spPr>
        <p:txBody>
          <a:bodyPr vert="horz" lIns="91440" tIns="45720" rIns="91440" bIns="45720" rtlCol="0" anchor="t">
            <a:noAutofit/>
          </a:bodyPr>
          <a:lstStyle/>
          <a:p>
            <a:pPr marL="0" indent="0">
              <a:buNone/>
            </a:pPr>
            <a:r>
              <a:rPr lang="en-GB" sz="2000" dirty="0"/>
              <a:t>Zaid and Fatima have been for many years. Fatima is constantly complaining to Zaid they way her in-laws pressure her with household duties. It gets to the point that she uses disrespectful language towards him. He shouts back and as a result, both stop talking to each other for weeks. Zaid’s parents got involved as of which matters have further escalated between them. Fatima loves Zaid but cannot deal with family conflict. Zaid, however, does not like the way Fatima talks disrespectfully towards him and his parent. </a:t>
            </a:r>
          </a:p>
          <a:p>
            <a:pPr marL="0" indent="0">
              <a:buNone/>
            </a:pPr>
            <a:endParaRPr lang="en-GB" sz="2000" dirty="0"/>
          </a:p>
          <a:p>
            <a:pPr marL="0" indent="0">
              <a:buNone/>
            </a:pPr>
            <a:r>
              <a:rPr lang="en-GB" sz="1800" b="1" dirty="0"/>
              <a:t>Questions: </a:t>
            </a:r>
            <a:endParaRPr lang="en-GB" sz="1800" dirty="0"/>
          </a:p>
          <a:p>
            <a:pPr marL="0" indent="0">
              <a:buNone/>
            </a:pPr>
            <a:r>
              <a:rPr lang="en-GB" sz="1800" b="1" dirty="0"/>
              <a:t>1. What underlying problem do you identify in this case?</a:t>
            </a:r>
          </a:p>
          <a:p>
            <a:pPr marL="0" indent="0">
              <a:buNone/>
            </a:pPr>
            <a:r>
              <a:rPr lang="en-GB" sz="1800" b="1" dirty="0"/>
              <a:t>2. How would you advise Zaid and Fatima to managing communication?</a:t>
            </a:r>
          </a:p>
        </p:txBody>
      </p:sp>
    </p:spTree>
    <p:extLst>
      <p:ext uri="{BB962C8B-B14F-4D97-AF65-F5344CB8AC3E}">
        <p14:creationId xmlns:p14="http://schemas.microsoft.com/office/powerpoint/2010/main" val="321878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CB97CA-806A-483B-B8E4-7CF7917859A2}"/>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dirty="0">
                <a:latin typeface="+mj-lt"/>
                <a:ea typeface="+mj-ea"/>
                <a:cs typeface="+mj-cs"/>
              </a:rPr>
              <a:t>Break for </a:t>
            </a:r>
            <a:r>
              <a:rPr lang="en-US" sz="5200" dirty="0"/>
              <a:t>10</a:t>
            </a:r>
            <a:r>
              <a:rPr lang="en-US" sz="5200" kern="1200" dirty="0">
                <a:latin typeface="+mj-lt"/>
                <a:ea typeface="+mj-ea"/>
                <a:cs typeface="+mj-cs"/>
              </a:rPr>
              <a:t> minutes </a:t>
            </a:r>
          </a:p>
        </p:txBody>
      </p:sp>
      <p:pic>
        <p:nvPicPr>
          <p:cNvPr id="5" name="Picture 4">
            <a:extLst>
              <a:ext uri="{FF2B5EF4-FFF2-40B4-BE49-F238E27FC236}">
                <a16:creationId xmlns:a16="http://schemas.microsoft.com/office/drawing/2014/main" id="{0F98BC20-38F4-49F2-9684-00BD5B24C93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87169" y="557189"/>
            <a:ext cx="4617661" cy="4629236"/>
          </a:xfrm>
          <a:prstGeom prst="rect">
            <a:avLst/>
          </a:prstGeom>
        </p:spPr>
      </p:pic>
    </p:spTree>
    <p:extLst>
      <p:ext uri="{BB962C8B-B14F-4D97-AF65-F5344CB8AC3E}">
        <p14:creationId xmlns:p14="http://schemas.microsoft.com/office/powerpoint/2010/main" val="358953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29FB-E560-8383-9E88-5A0210F0D0C5}"/>
              </a:ext>
            </a:extLst>
          </p:cNvPr>
          <p:cNvSpPr>
            <a:spLocks noGrp="1"/>
          </p:cNvSpPr>
          <p:nvPr>
            <p:ph type="title"/>
          </p:nvPr>
        </p:nvSpPr>
        <p:spPr/>
        <p:txBody>
          <a:bodyPr/>
          <a:lstStyle/>
          <a:p>
            <a:r>
              <a:rPr lang="en-US" dirty="0">
                <a:ea typeface="Calibri Light"/>
                <a:cs typeface="Calibri Light"/>
              </a:rPr>
              <a:t>EXERCISE 1:</a:t>
            </a:r>
            <a:endParaRPr lang="en-US" dirty="0"/>
          </a:p>
        </p:txBody>
      </p:sp>
      <p:graphicFrame>
        <p:nvGraphicFramePr>
          <p:cNvPr id="17" name="Content Placeholder 2">
            <a:extLst>
              <a:ext uri="{FF2B5EF4-FFF2-40B4-BE49-F238E27FC236}">
                <a16:creationId xmlns:a16="http://schemas.microsoft.com/office/drawing/2014/main" id="{64FDF04F-D0F3-2EEE-1669-9A425D997F9C}"/>
              </a:ext>
            </a:extLst>
          </p:cNvPr>
          <p:cNvGraphicFramePr>
            <a:graphicFrameLocks noGrp="1"/>
          </p:cNvGraphicFramePr>
          <p:nvPr>
            <p:ph idx="1"/>
            <p:extLst>
              <p:ext uri="{D42A27DB-BD31-4B8C-83A1-F6EECF244321}">
                <p14:modId xmlns:p14="http://schemas.microsoft.com/office/powerpoint/2010/main" val="3219165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2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7"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977FC39A-624B-36EE-0A9A-F7F4D4A0C3C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D97F63F-8B7D-DE6C-EB45-E37C0A01AF7A}"/>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000" b="1" kern="1200" dirty="0">
                <a:effectLst>
                  <a:outerShdw blurRad="38100" dist="38100" dir="2700000" algn="tl">
                    <a:srgbClr val="000000">
                      <a:alpha val="43137"/>
                    </a:srgbClr>
                  </a:outerShdw>
                </a:effectLst>
                <a:latin typeface="+mj-lt"/>
                <a:ea typeface="+mj-ea"/>
                <a:cs typeface="+mj-cs"/>
              </a:rPr>
              <a:t>3. Conflict Management – </a:t>
            </a:r>
            <a:br>
              <a:rPr lang="en-US" sz="4000" b="1" kern="1200" dirty="0">
                <a:effectLst>
                  <a:outerShdw blurRad="38100" dist="38100" dir="2700000" algn="tl">
                    <a:srgbClr val="000000">
                      <a:alpha val="43137"/>
                    </a:srgbClr>
                  </a:outerShdw>
                </a:effectLst>
                <a:latin typeface="+mj-lt"/>
                <a:ea typeface="+mj-ea"/>
                <a:cs typeface="+mj-cs"/>
              </a:rPr>
            </a:br>
            <a:r>
              <a:rPr lang="en-US" sz="4000" b="1" dirty="0">
                <a:effectLst>
                  <a:outerShdw blurRad="38100" dist="38100" dir="2700000" algn="tl">
                    <a:srgbClr val="000000">
                      <a:alpha val="43137"/>
                    </a:srgbClr>
                  </a:outerShdw>
                </a:effectLst>
              </a:rPr>
              <a:t>- C</a:t>
            </a:r>
            <a:r>
              <a:rPr lang="en-US" sz="4000" b="1" kern="1200" dirty="0">
                <a:effectLst>
                  <a:outerShdw blurRad="38100" dist="38100" dir="2700000" algn="tl">
                    <a:srgbClr val="000000">
                      <a:alpha val="43137"/>
                    </a:srgbClr>
                  </a:outerShdw>
                </a:effectLst>
                <a:latin typeface="+mj-lt"/>
                <a:ea typeface="+mj-ea"/>
                <a:cs typeface="+mj-cs"/>
              </a:rPr>
              <a:t>ommon reasons</a:t>
            </a:r>
            <a:br>
              <a:rPr lang="en-US" sz="4000" b="1" kern="1200" dirty="0">
                <a:effectLst>
                  <a:outerShdw blurRad="38100" dist="38100" dir="2700000" algn="tl">
                    <a:srgbClr val="000000">
                      <a:alpha val="43137"/>
                    </a:srgbClr>
                  </a:outerShdw>
                </a:effectLst>
                <a:latin typeface="+mj-lt"/>
                <a:ea typeface="+mj-ea"/>
                <a:cs typeface="+mj-cs"/>
              </a:rPr>
            </a:br>
            <a:r>
              <a:rPr lang="en-US" sz="4000" b="1" kern="1200" dirty="0">
                <a:effectLst>
                  <a:outerShdw blurRad="38100" dist="38100" dir="2700000" algn="tl">
                    <a:srgbClr val="000000">
                      <a:alpha val="43137"/>
                    </a:srgbClr>
                  </a:outerShdw>
                </a:effectLst>
                <a:latin typeface="+mj-lt"/>
                <a:ea typeface="+mj-ea"/>
                <a:cs typeface="+mj-cs"/>
              </a:rPr>
              <a:t> - Practical solutions, practical steps - dos and </a:t>
            </a:r>
            <a:r>
              <a:rPr lang="en-US" sz="4000" b="1" dirty="0">
                <a:effectLst>
                  <a:outerShdw blurRad="38100" dist="38100" dir="2700000" algn="tl">
                    <a:srgbClr val="000000">
                      <a:alpha val="43137"/>
                    </a:srgbClr>
                  </a:outerShdw>
                </a:effectLst>
              </a:rPr>
              <a:t>don’ts,</a:t>
            </a:r>
            <a:r>
              <a:rPr lang="en-US" sz="4000" b="1" kern="1200" dirty="0">
                <a:effectLst>
                  <a:outerShdw blurRad="38100" dist="38100" dir="2700000" algn="tl">
                    <a:srgbClr val="000000">
                      <a:alpha val="43137"/>
                    </a:srgbClr>
                  </a:outerShdw>
                </a:effectLst>
                <a:latin typeface="+mj-lt"/>
                <a:ea typeface="+mj-ea"/>
                <a:cs typeface="+mj-cs"/>
              </a:rPr>
              <a:t> </a:t>
            </a:r>
            <a:br>
              <a:rPr lang="en-US" sz="4000" kern="1200" dirty="0"/>
            </a:br>
            <a:endParaRPr lang="en-US" sz="4000" kern="1200" dirty="0">
              <a:solidFill>
                <a:schemeClr val="tx1"/>
              </a:solidFill>
              <a:latin typeface="+mj-lt"/>
              <a:ea typeface="+mj-ea"/>
              <a:cs typeface="+mj-cs"/>
            </a:endParaRP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05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73F2FA-5EDD-4BB8-65FD-711697E4B401}"/>
              </a:ext>
            </a:extLst>
          </p:cNvPr>
          <p:cNvSpPr>
            <a:spLocks noGrp="1"/>
          </p:cNvSpPr>
          <p:nvPr>
            <p:ph type="title"/>
          </p:nvPr>
        </p:nvSpPr>
        <p:spPr>
          <a:xfrm>
            <a:off x="1043631" y="809898"/>
            <a:ext cx="10173010" cy="1554480"/>
          </a:xfrm>
        </p:spPr>
        <p:txBody>
          <a:bodyPr anchor="ctr">
            <a:normAutofit/>
          </a:bodyPr>
          <a:lstStyle/>
          <a:p>
            <a:r>
              <a:rPr lang="en-GB" sz="4800" b="1" dirty="0"/>
              <a:t>Exercise 3:</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0CE0347-56B0-7645-C7AD-BC566A147745}"/>
              </a:ext>
            </a:extLst>
          </p:cNvPr>
          <p:cNvGraphicFramePr>
            <a:graphicFrameLocks noGrp="1"/>
          </p:cNvGraphicFramePr>
          <p:nvPr>
            <p:ph idx="1"/>
            <p:extLst>
              <p:ext uri="{D42A27DB-BD31-4B8C-83A1-F6EECF244321}">
                <p14:modId xmlns:p14="http://schemas.microsoft.com/office/powerpoint/2010/main" val="313506318"/>
              </p:ext>
            </p:extLst>
          </p:nvPr>
        </p:nvGraphicFramePr>
        <p:xfrm>
          <a:off x="838201" y="2704014"/>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7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Red toy person in front of two lines of white figures">
            <a:extLst>
              <a:ext uri="{FF2B5EF4-FFF2-40B4-BE49-F238E27FC236}">
                <a16:creationId xmlns:a16="http://schemas.microsoft.com/office/drawing/2014/main" id="{4E5D20C3-C130-9560-4BFE-01ACDDFED9BE}"/>
              </a:ext>
            </a:extLst>
          </p:cNvPr>
          <p:cNvPicPr>
            <a:picLocks noChangeAspect="1"/>
          </p:cNvPicPr>
          <p:nvPr/>
        </p:nvPicPr>
        <p:blipFill>
          <a:blip r:embed="rId2"/>
          <a:srcRect l="25779" r="22260" b="5"/>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99E06-B761-B86D-15A7-1556CCDFE60A}"/>
              </a:ext>
            </a:extLst>
          </p:cNvPr>
          <p:cNvSpPr>
            <a:spLocks noGrp="1"/>
          </p:cNvSpPr>
          <p:nvPr>
            <p:ph type="title"/>
          </p:nvPr>
        </p:nvSpPr>
        <p:spPr>
          <a:xfrm>
            <a:off x="6115317" y="405685"/>
            <a:ext cx="5464968" cy="1559301"/>
          </a:xfrm>
        </p:spPr>
        <p:txBody>
          <a:bodyPr>
            <a:normAutofit/>
          </a:bodyPr>
          <a:lstStyle/>
          <a:p>
            <a:r>
              <a:rPr lang="en-US" sz="4000" b="1" dirty="0">
                <a:ea typeface="Calibri Light"/>
                <a:cs typeface="Calibri Light"/>
              </a:rPr>
              <a:t>What is Conflict?</a:t>
            </a:r>
            <a:endParaRPr lang="en-US" sz="4000" b="1" dirty="0"/>
          </a:p>
        </p:txBody>
      </p:sp>
      <p:sp>
        <p:nvSpPr>
          <p:cNvPr id="3" name="Content Placeholder 2">
            <a:extLst>
              <a:ext uri="{FF2B5EF4-FFF2-40B4-BE49-F238E27FC236}">
                <a16:creationId xmlns:a16="http://schemas.microsoft.com/office/drawing/2014/main" id="{CB32CED3-F99E-7713-D5C1-E061C5054801}"/>
              </a:ext>
            </a:extLst>
          </p:cNvPr>
          <p:cNvSpPr>
            <a:spLocks noGrp="1"/>
          </p:cNvSpPr>
          <p:nvPr>
            <p:ph idx="1"/>
          </p:nvPr>
        </p:nvSpPr>
        <p:spPr>
          <a:xfrm>
            <a:off x="6095999" y="1964986"/>
            <a:ext cx="5410197" cy="4000211"/>
          </a:xfrm>
        </p:spPr>
        <p:txBody>
          <a:bodyPr vert="horz" lIns="91440" tIns="45720" rIns="91440" bIns="45720" rtlCol="0" anchor="ctr">
            <a:normAutofit/>
          </a:bodyPr>
          <a:lstStyle/>
          <a:p>
            <a:r>
              <a:rPr lang="en-GB" sz="2000" b="1" dirty="0">
                <a:cs typeface="Times New Roman"/>
              </a:rPr>
              <a:t>Definition</a:t>
            </a:r>
            <a:r>
              <a:rPr lang="en-GB" sz="2000" dirty="0">
                <a:cs typeface="Times New Roman"/>
              </a:rPr>
              <a:t>: Disagreement, disharmony between individuals and groups based on the above reasons</a:t>
            </a:r>
            <a:endParaRPr lang="en-US" sz="2000" dirty="0">
              <a:cs typeface="Times New Roman"/>
            </a:endParaRPr>
          </a:p>
          <a:p>
            <a:r>
              <a:rPr lang="en-GB" sz="2000" dirty="0">
                <a:cs typeface="Times New Roman"/>
              </a:rPr>
              <a:t>Natural in the society. Due to different belief, way of thinking. </a:t>
            </a:r>
            <a:r>
              <a:rPr lang="en-GB" sz="2000" u="sng" dirty="0">
                <a:cs typeface="Times New Roman"/>
              </a:rPr>
              <a:t>Stem from basic differences in belief, values, interests, objectives, aspirations, purpose and goals.</a:t>
            </a:r>
            <a:endParaRPr lang="en-US" sz="2000" dirty="0">
              <a:ea typeface="Calibri" panose="020F0502020204030204"/>
              <a:cs typeface="Calibri" panose="020F0502020204030204"/>
            </a:endParaRPr>
          </a:p>
          <a:p>
            <a:r>
              <a:rPr lang="en-GB" sz="2000" dirty="0">
                <a:cs typeface="Times New Roman"/>
              </a:rPr>
              <a:t>Foundational divergences lead to incompatibility. </a:t>
            </a:r>
            <a:endParaRPr lang="en-GB" sz="2000" u="sng" dirty="0">
              <a:cs typeface="Times New Roman"/>
            </a:endParaRPr>
          </a:p>
        </p:txBody>
      </p:sp>
    </p:spTree>
    <p:extLst>
      <p:ext uri="{BB962C8B-B14F-4D97-AF65-F5344CB8AC3E}">
        <p14:creationId xmlns:p14="http://schemas.microsoft.com/office/powerpoint/2010/main" val="100501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52728" y="152820"/>
            <a:ext cx="5974352" cy="6540326"/>
          </a:xfrm>
        </p:spPr>
        <p:txBody>
          <a:bodyPr vert="horz" lIns="91440" tIns="45720" rIns="91440" bIns="45720" rtlCol="0" anchor="t">
            <a:normAutofit/>
          </a:bodyPr>
          <a:lstStyle/>
          <a:p>
            <a:r>
              <a:rPr lang="en-GB" sz="2400" dirty="0">
                <a:ea typeface="Calibri"/>
                <a:cs typeface="Calibri"/>
              </a:rPr>
              <a:t>Controlling</a:t>
            </a:r>
          </a:p>
          <a:p>
            <a:r>
              <a:rPr lang="en-GB" sz="2400" dirty="0">
                <a:ea typeface="Calibri"/>
                <a:cs typeface="Calibri"/>
              </a:rPr>
              <a:t>Unmet Expectations</a:t>
            </a:r>
          </a:p>
          <a:p>
            <a:r>
              <a:rPr lang="en-GB" sz="2400" dirty="0">
                <a:ea typeface="Calibri"/>
                <a:cs typeface="Calibri"/>
              </a:rPr>
              <a:t>Budgeting </a:t>
            </a:r>
            <a:endParaRPr lang="en-GB" sz="2400" dirty="0"/>
          </a:p>
          <a:p>
            <a:pPr lvl="0"/>
            <a:r>
              <a:rPr lang="en-GB" sz="2400" dirty="0"/>
              <a:t>Poor Communication</a:t>
            </a:r>
            <a:endParaRPr lang="en-GB" dirty="0"/>
          </a:p>
          <a:p>
            <a:r>
              <a:rPr lang="en-GB" sz="2400" dirty="0">
                <a:ea typeface="Calibri"/>
                <a:cs typeface="Calibri"/>
              </a:rPr>
              <a:t>Unresolved past conflicts</a:t>
            </a:r>
            <a:endParaRPr lang="en-GB" sz="2400" dirty="0"/>
          </a:p>
          <a:p>
            <a:r>
              <a:rPr lang="en-GB" sz="2400" dirty="0"/>
              <a:t>Lack of Empathy</a:t>
            </a:r>
          </a:p>
          <a:p>
            <a:pPr lvl="0"/>
            <a:r>
              <a:rPr lang="en-GB" sz="2400" dirty="0"/>
              <a:t>Lack of Intimacy</a:t>
            </a:r>
            <a:endParaRPr lang="en-GB" sz="2400" dirty="0">
              <a:ea typeface="Calibri"/>
              <a:cs typeface="Calibri"/>
            </a:endParaRPr>
          </a:p>
          <a:p>
            <a:r>
              <a:rPr lang="en-GB" sz="2400" dirty="0"/>
              <a:t>Poor quality time</a:t>
            </a:r>
            <a:endParaRPr lang="en-GB" sz="2400" dirty="0">
              <a:ea typeface="Calibri"/>
              <a:cs typeface="Calibri"/>
            </a:endParaRPr>
          </a:p>
          <a:p>
            <a:r>
              <a:rPr lang="en-GB" sz="2400" dirty="0"/>
              <a:t>Culture dominance</a:t>
            </a:r>
            <a:endParaRPr lang="en-GB" sz="2400" dirty="0">
              <a:ea typeface="Calibri" panose="020F0502020204030204"/>
              <a:cs typeface="Calibri" panose="020F0502020204030204"/>
            </a:endParaRPr>
          </a:p>
          <a:p>
            <a:r>
              <a:rPr lang="en-GB" sz="2400" dirty="0"/>
              <a:t>External influences </a:t>
            </a:r>
            <a:endParaRPr lang="en-GB" sz="2400" dirty="0">
              <a:ea typeface="Calibri" panose="020F0502020204030204"/>
              <a:cs typeface="Calibri" panose="020F0502020204030204"/>
            </a:endParaRPr>
          </a:p>
          <a:p>
            <a:r>
              <a:rPr lang="en-GB" sz="2400" dirty="0"/>
              <a:t>Lack of transparency</a:t>
            </a:r>
            <a:endParaRPr lang="en-GB" sz="2400" dirty="0">
              <a:ea typeface="Calibri" panose="020F0502020204030204"/>
              <a:cs typeface="Calibri" panose="020F0502020204030204"/>
            </a:endParaRPr>
          </a:p>
          <a:p>
            <a:r>
              <a:rPr lang="en-GB" sz="2400" dirty="0"/>
              <a:t>Power struggle</a:t>
            </a:r>
          </a:p>
          <a:p>
            <a:r>
              <a:rPr lang="en-GB" sz="2400" dirty="0">
                <a:ea typeface="Calibri" panose="020F0502020204030204"/>
                <a:cs typeface="Calibri" panose="020F0502020204030204"/>
              </a:rPr>
              <a:t>Stonewalling</a:t>
            </a:r>
          </a:p>
          <a:p>
            <a:r>
              <a:rPr lang="en-GB" sz="2400" dirty="0">
                <a:ea typeface="Calibri" panose="020F0502020204030204"/>
                <a:cs typeface="Calibri" panose="020F0502020204030204"/>
              </a:rPr>
              <a:t>Aggression</a:t>
            </a:r>
          </a:p>
          <a:p>
            <a:pPr lvl="0"/>
            <a:endParaRPr lang="en-GB" sz="2400" b="1"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b="1" dirty="0">
              <a:ea typeface="Calibri" panose="020F0502020204030204"/>
              <a:cs typeface="Calibri" panose="020F0502020204030204"/>
            </a:endParaRPr>
          </a:p>
        </p:txBody>
      </p:sp>
      <p:sp>
        <p:nvSpPr>
          <p:cNvPr id="6" name="Text Placeholder 5"/>
          <p:cNvSpPr>
            <a:spLocks noGrp="1"/>
          </p:cNvSpPr>
          <p:nvPr>
            <p:ph type="body" sz="half" idx="2"/>
          </p:nvPr>
        </p:nvSpPr>
        <p:spPr>
          <a:xfrm>
            <a:off x="356657" y="680066"/>
            <a:ext cx="2524960" cy="4691063"/>
          </a:xfrm>
        </p:spPr>
        <p:txBody>
          <a:bodyPr vert="horz" lIns="91440" tIns="45720" rIns="91440" bIns="45720" rtlCol="0" anchor="t">
            <a:normAutofit/>
          </a:bodyPr>
          <a:lstStyle/>
          <a:p>
            <a:endParaRPr lang="en-GB" dirty="0"/>
          </a:p>
          <a:p>
            <a:endParaRPr lang="en-GB" dirty="0"/>
          </a:p>
          <a:p>
            <a:endParaRPr lang="en-GB" dirty="0"/>
          </a:p>
          <a:p>
            <a:endParaRPr lang="en-GB" dirty="0"/>
          </a:p>
          <a:p>
            <a:pPr algn="ctr"/>
            <a:r>
              <a:rPr lang="en-GB" sz="2800" b="1" dirty="0"/>
              <a:t> Common  Causes of Conflict </a:t>
            </a:r>
          </a:p>
          <a:p>
            <a:pPr algn="ctr"/>
            <a:endParaRPr lang="en-GB" dirty="0"/>
          </a:p>
        </p:txBody>
      </p:sp>
    </p:spTree>
    <p:extLst>
      <p:ext uri="{BB962C8B-B14F-4D97-AF65-F5344CB8AC3E}">
        <p14:creationId xmlns:p14="http://schemas.microsoft.com/office/powerpoint/2010/main" val="238819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txEl>
                                              <p:pRg st="12" end="12"/>
                                            </p:txEl>
                                          </p:spTgt>
                                        </p:tgtEl>
                                        <p:attrNameLst>
                                          <p:attrName>style.visibility</p:attrName>
                                        </p:attrNameLst>
                                      </p:cBhvr>
                                      <p:to>
                                        <p:strVal val="visible"/>
                                      </p:to>
                                    </p:set>
                                    <p:animEffect transition="in" filter="fade">
                                      <p:cBhvr>
                                        <p:cTn id="91" dur="1000"/>
                                        <p:tgtEl>
                                          <p:spTgt spid="5">
                                            <p:txEl>
                                              <p:pRg st="12" end="12"/>
                                            </p:txEl>
                                          </p:spTgt>
                                        </p:tgtEl>
                                      </p:cBhvr>
                                    </p:animEffect>
                                    <p:anim calcmode="lin" valueType="num">
                                      <p:cBhvr>
                                        <p:cTn id="9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
                                            <p:txEl>
                                              <p:pRg st="13" end="13"/>
                                            </p:txEl>
                                          </p:spTgt>
                                        </p:tgtEl>
                                        <p:attrNameLst>
                                          <p:attrName>style.visibility</p:attrName>
                                        </p:attrNameLst>
                                      </p:cBhvr>
                                      <p:to>
                                        <p:strVal val="visible"/>
                                      </p:to>
                                    </p:set>
                                    <p:animEffect transition="in" filter="fade">
                                      <p:cBhvr>
                                        <p:cTn id="98" dur="1000"/>
                                        <p:tgtEl>
                                          <p:spTgt spid="5">
                                            <p:txEl>
                                              <p:pRg st="13" end="13"/>
                                            </p:txEl>
                                          </p:spTgt>
                                        </p:tgtEl>
                                      </p:cBhvr>
                                    </p:animEffect>
                                    <p:anim calcmode="lin" valueType="num">
                                      <p:cBhvr>
                                        <p:cTn id="9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EE43-35C8-03B0-C994-20A33BCB620E}"/>
              </a:ext>
            </a:extLst>
          </p:cNvPr>
          <p:cNvSpPr>
            <a:spLocks noGrp="1"/>
          </p:cNvSpPr>
          <p:nvPr>
            <p:ph type="title"/>
          </p:nvPr>
        </p:nvSpPr>
        <p:spPr/>
        <p:txBody>
          <a:bodyPr/>
          <a:lstStyle/>
          <a:p>
            <a:r>
              <a:rPr lang="en-US" b="1" dirty="0">
                <a:ea typeface="Calibri Light"/>
                <a:cs typeface="Calibri Light"/>
              </a:rPr>
              <a:t>Common Spiritual Barriers</a:t>
            </a:r>
            <a:endParaRPr lang="en-US" b="1" dirty="0"/>
          </a:p>
        </p:txBody>
      </p:sp>
      <p:graphicFrame>
        <p:nvGraphicFramePr>
          <p:cNvPr id="5" name="Content Placeholder 2">
            <a:extLst>
              <a:ext uri="{FF2B5EF4-FFF2-40B4-BE49-F238E27FC236}">
                <a16:creationId xmlns:a16="http://schemas.microsoft.com/office/drawing/2014/main" id="{D17C20C4-1C1D-27F1-467C-BFDE232B8BDA}"/>
              </a:ext>
            </a:extLst>
          </p:cNvPr>
          <p:cNvGraphicFramePr>
            <a:graphicFrameLocks noGrp="1"/>
          </p:cNvGraphicFramePr>
          <p:nvPr>
            <p:ph idx="1"/>
            <p:extLst>
              <p:ext uri="{D42A27DB-BD31-4B8C-83A1-F6EECF244321}">
                <p14:modId xmlns:p14="http://schemas.microsoft.com/office/powerpoint/2010/main" val="9839163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484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4F4AD873-B714-E459-6AB6-09CB38037D78}"/>
              </a:ext>
            </a:extLst>
          </p:cNvPr>
          <p:cNvGraphicFramePr>
            <a:graphicFrameLocks noGrp="1"/>
          </p:cNvGraphicFramePr>
          <p:nvPr>
            <p:ph idx="1"/>
            <p:extLst>
              <p:ext uri="{D42A27DB-BD31-4B8C-83A1-F6EECF244321}">
                <p14:modId xmlns:p14="http://schemas.microsoft.com/office/powerpoint/2010/main" val="577433151"/>
              </p:ext>
            </p:extLst>
          </p:nvPr>
        </p:nvGraphicFramePr>
        <p:xfrm>
          <a:off x="1245378" y="914400"/>
          <a:ext cx="10002303" cy="533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07AA662-D52A-2FC6-8134-4AE7017E1519}"/>
              </a:ext>
            </a:extLst>
          </p:cNvPr>
          <p:cNvSpPr txBox="1"/>
          <p:nvPr/>
        </p:nvSpPr>
        <p:spPr>
          <a:xfrm>
            <a:off x="560981" y="723666"/>
            <a:ext cx="3309791" cy="1323439"/>
          </a:xfrm>
          <a:prstGeom prst="rect">
            <a:avLst/>
          </a:prstGeom>
          <a:noFill/>
        </p:spPr>
        <p:txBody>
          <a:bodyPr wrap="square" rtlCol="0">
            <a:spAutoFit/>
          </a:bodyPr>
          <a:lstStyle/>
          <a:p>
            <a:r>
              <a:rPr lang="en-GB" sz="4000" b="1" dirty="0">
                <a:effectLst>
                  <a:outerShdw blurRad="38100" dist="38100" dir="2700000" algn="tl">
                    <a:srgbClr val="000000">
                      <a:alpha val="43137"/>
                    </a:srgbClr>
                  </a:outerShdw>
                </a:effectLst>
              </a:rPr>
              <a:t>The Cycle of Conflict</a:t>
            </a:r>
          </a:p>
        </p:txBody>
      </p:sp>
    </p:spTree>
    <p:extLst>
      <p:ext uri="{BB962C8B-B14F-4D97-AF65-F5344CB8AC3E}">
        <p14:creationId xmlns:p14="http://schemas.microsoft.com/office/powerpoint/2010/main" val="189206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FA82-15C3-78DA-42B8-FB68F5A9826C}"/>
              </a:ext>
            </a:extLst>
          </p:cNvPr>
          <p:cNvSpPr>
            <a:spLocks noGrp="1"/>
          </p:cNvSpPr>
          <p:nvPr>
            <p:ph type="title"/>
          </p:nvPr>
        </p:nvSpPr>
        <p:spPr/>
        <p:txBody>
          <a:bodyPr/>
          <a:lstStyle/>
          <a:p>
            <a:r>
              <a:rPr lang="en-US" dirty="0"/>
              <a:t>The Quranic Approach</a:t>
            </a:r>
            <a:endParaRPr lang="en-GB" dirty="0"/>
          </a:p>
        </p:txBody>
      </p:sp>
      <p:graphicFrame>
        <p:nvGraphicFramePr>
          <p:cNvPr id="5" name="Content Placeholder 2">
            <a:extLst>
              <a:ext uri="{FF2B5EF4-FFF2-40B4-BE49-F238E27FC236}">
                <a16:creationId xmlns:a16="http://schemas.microsoft.com/office/drawing/2014/main" id="{7E01B06C-4FAD-29D3-6352-5DD8EEB5F560}"/>
              </a:ext>
            </a:extLst>
          </p:cNvPr>
          <p:cNvGraphicFramePr>
            <a:graphicFrameLocks noGrp="1"/>
          </p:cNvGraphicFramePr>
          <p:nvPr>
            <p:ph idx="1"/>
            <p:extLst>
              <p:ext uri="{D42A27DB-BD31-4B8C-83A1-F6EECF244321}">
                <p14:modId xmlns:p14="http://schemas.microsoft.com/office/powerpoint/2010/main" val="40887926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41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A1B5C4-5882-D006-962E-A3B06FEE59B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B57855D-89AB-757C-AC06-1D93358450B9}"/>
              </a:ext>
            </a:extLst>
          </p:cNvPr>
          <p:cNvSpPr>
            <a:spLocks noGrp="1"/>
          </p:cNvSpPr>
          <p:nvPr>
            <p:ph type="title"/>
          </p:nvPr>
        </p:nvSpPr>
        <p:spPr>
          <a:xfrm>
            <a:off x="838200" y="838199"/>
            <a:ext cx="4191000" cy="5338763"/>
          </a:xfrm>
        </p:spPr>
        <p:txBody>
          <a:bodyPr>
            <a:normAutofit/>
          </a:bodyPr>
          <a:lstStyle/>
          <a:p>
            <a:r>
              <a:rPr lang="en-GB" b="1" dirty="0"/>
              <a:t>How to Manage Conflict?</a:t>
            </a:r>
          </a:p>
        </p:txBody>
      </p:sp>
      <p:sp>
        <p:nvSpPr>
          <p:cNvPr id="3" name="Content Placeholder 2">
            <a:extLst>
              <a:ext uri="{FF2B5EF4-FFF2-40B4-BE49-F238E27FC236}">
                <a16:creationId xmlns:a16="http://schemas.microsoft.com/office/drawing/2014/main" id="{91A1F5BA-69AD-B65E-5CD9-92E3E85D019F}"/>
              </a:ext>
            </a:extLst>
          </p:cNvPr>
          <p:cNvSpPr>
            <a:spLocks noGrp="1"/>
          </p:cNvSpPr>
          <p:nvPr>
            <p:ph idx="1"/>
          </p:nvPr>
        </p:nvSpPr>
        <p:spPr>
          <a:xfrm>
            <a:off x="5302332" y="1338617"/>
            <a:ext cx="6051468" cy="5338763"/>
          </a:xfrm>
        </p:spPr>
        <p:txBody>
          <a:bodyPr vert="horz" lIns="91440" tIns="45720" rIns="91440" bIns="45720" rtlCol="0" anchor="ctr">
            <a:normAutofit/>
          </a:bodyPr>
          <a:lstStyle/>
          <a:p>
            <a:pPr marL="514350" indent="-514350">
              <a:buAutoNum type="arabicPeriod"/>
            </a:pPr>
            <a:r>
              <a:rPr lang="en-GB" sz="2400" dirty="0"/>
              <a:t>Confrontational vs Approach </a:t>
            </a:r>
            <a:endParaRPr lang="en-US" sz="2400" dirty="0">
              <a:ea typeface="Calibri"/>
              <a:cs typeface="Calibri"/>
            </a:endParaRPr>
          </a:p>
          <a:p>
            <a:pPr marL="514350" indent="-514350">
              <a:buAutoNum type="arabicPeriod"/>
            </a:pPr>
            <a:r>
              <a:rPr lang="en-GB" sz="2400" dirty="0">
                <a:ea typeface="Calibri"/>
                <a:cs typeface="Calibri"/>
              </a:rPr>
              <a:t>Delay vs Instant</a:t>
            </a:r>
          </a:p>
          <a:p>
            <a:pPr marL="514350" indent="-514350">
              <a:buAutoNum type="arabicPeriod"/>
            </a:pPr>
            <a:r>
              <a:rPr lang="en-GB" sz="2400" dirty="0">
                <a:ea typeface="Calibri"/>
                <a:cs typeface="Calibri"/>
              </a:rPr>
              <a:t>Neglecting vs Caring</a:t>
            </a:r>
          </a:p>
          <a:p>
            <a:pPr marL="514350" indent="-514350">
              <a:buAutoNum type="arabicPeriod"/>
            </a:pPr>
            <a:r>
              <a:rPr lang="en-GB" sz="2400" dirty="0">
                <a:ea typeface="Calibri"/>
                <a:cs typeface="Calibri"/>
              </a:rPr>
              <a:t>Impulsiveness vs Calm and collectiveness</a:t>
            </a:r>
          </a:p>
          <a:p>
            <a:pPr marL="514350" indent="-514350">
              <a:buAutoNum type="arabicPeriod"/>
            </a:pPr>
            <a:r>
              <a:rPr lang="en-GB" sz="2400" dirty="0">
                <a:ea typeface="Calibri"/>
                <a:cs typeface="Calibri"/>
              </a:rPr>
              <a:t>Interrupting </a:t>
            </a:r>
            <a:r>
              <a:rPr lang="en-GB" sz="2400" dirty="0"/>
              <a:t>vs Listening.</a:t>
            </a:r>
            <a:endParaRPr lang="en-GB" sz="2400" dirty="0">
              <a:ea typeface="Calibri"/>
              <a:cs typeface="Calibri"/>
            </a:endParaRPr>
          </a:p>
          <a:p>
            <a:pPr marL="514350" indent="-514350">
              <a:buAutoNum type="arabicPeriod"/>
            </a:pPr>
            <a:r>
              <a:rPr lang="en-GB" sz="2400" dirty="0">
                <a:ea typeface="Calibri"/>
                <a:cs typeface="Calibri"/>
              </a:rPr>
              <a:t>Shouting vs Clarity</a:t>
            </a:r>
          </a:p>
          <a:p>
            <a:pPr marL="514350" indent="-514350">
              <a:buAutoNum type="arabicPeriod"/>
            </a:pPr>
            <a:r>
              <a:rPr lang="en-GB" sz="2400" dirty="0">
                <a:ea typeface="Calibri"/>
                <a:cs typeface="Calibri"/>
              </a:rPr>
              <a:t>Degrading vs Understanding</a:t>
            </a:r>
          </a:p>
          <a:p>
            <a:pPr marL="514350" indent="-514350">
              <a:buAutoNum type="arabicPeriod"/>
            </a:pPr>
            <a:r>
              <a:rPr lang="en-GB" sz="2400" dirty="0">
                <a:ea typeface="Calibri"/>
                <a:cs typeface="Calibri"/>
              </a:rPr>
              <a:t>Assuming vs Verifying</a:t>
            </a:r>
          </a:p>
          <a:p>
            <a:pPr marL="514350" indent="-514350">
              <a:buAutoNum type="arabicPeriod"/>
            </a:pPr>
            <a:r>
              <a:rPr lang="en-GB" sz="2400" dirty="0">
                <a:ea typeface="Calibri"/>
                <a:cs typeface="Calibri"/>
              </a:rPr>
              <a:t>Problem focussed vs Solution focussed</a:t>
            </a:r>
          </a:p>
          <a:p>
            <a:pPr marL="514350" indent="-514350">
              <a:buAutoNum type="arabicPeriod"/>
            </a:pPr>
            <a:r>
              <a:rPr lang="en-GB" sz="2400" dirty="0">
                <a:ea typeface="Calibri"/>
                <a:cs typeface="Calibri"/>
              </a:rPr>
              <a:t>Harshness vs Assertiveness</a:t>
            </a:r>
          </a:p>
          <a:p>
            <a:pPr marL="514350" indent="-514350">
              <a:buAutoNum type="arabicPeriod"/>
            </a:pPr>
            <a:endParaRPr lang="en-GB" sz="2000">
              <a:ea typeface="Calibri"/>
              <a:cs typeface="Calibri"/>
            </a:endParaRPr>
          </a:p>
          <a:p>
            <a:pPr marL="0" indent="0">
              <a:buNone/>
            </a:pPr>
            <a:endParaRPr lang="en-GB" sz="2000">
              <a:ea typeface="Calibri"/>
              <a:cs typeface="Calibri"/>
            </a:endParaRPr>
          </a:p>
          <a:p>
            <a:pPr marL="514350" indent="-514350">
              <a:buAutoNum type="arabicPeriod"/>
            </a:pPr>
            <a:endParaRPr lang="en-GB" sz="2000">
              <a:ea typeface="Calibri"/>
              <a:cs typeface="Calibri"/>
            </a:endParaRPr>
          </a:p>
          <a:p>
            <a:pPr marL="514350" indent="-514350">
              <a:buAutoNum type="arabicPeriod"/>
            </a:pPr>
            <a:endParaRPr lang="en-GB" sz="2000">
              <a:ea typeface="Calibri"/>
              <a:cs typeface="Calibri"/>
            </a:endParaRPr>
          </a:p>
        </p:txBody>
      </p:sp>
    </p:spTree>
    <p:extLst>
      <p:ext uri="{BB962C8B-B14F-4D97-AF65-F5344CB8AC3E}">
        <p14:creationId xmlns:p14="http://schemas.microsoft.com/office/powerpoint/2010/main" val="197278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049" name="Ink 1">
                <a:extLst>
                  <a:ext uri="{FF2B5EF4-FFF2-40B4-BE49-F238E27FC236}">
                    <a16:creationId xmlns:a16="http://schemas.microsoft.com/office/drawing/2014/main" id="{2E819BA5-06A0-449F-821F-CB3D6EF1808C}"/>
                  </a:ext>
                </a:extLst>
              </p14:cNvPr>
              <p14:cNvContentPartPr>
                <a14:cpLocks xmlns:a14="http://schemas.microsoft.com/office/drawing/2010/main" noRot="1" noChangeAspect="1" noEditPoints="1" noChangeArrowheads="1" noChangeShapeType="1"/>
              </p14:cNvContentPartPr>
              <p14:nvPr/>
            </p14:nvContentPartPr>
            <p14:xfrm>
              <a:off x="2987725" y="3087440"/>
              <a:ext cx="19050" cy="19050"/>
            </p14:xfrm>
          </p:contentPart>
        </mc:Choice>
        <mc:Fallback xmlns="">
          <p:pic>
            <p:nvPicPr>
              <p:cNvPr id="2049" name="Ink 1">
                <a:extLst>
                  <a:ext uri="{FF2B5EF4-FFF2-40B4-BE49-F238E27FC236}">
                    <a16:creationId xmlns:a16="http://schemas.microsoft.com/office/drawing/2014/main" id="{2E819BA5-06A0-449F-821F-CB3D6EF1808C}"/>
                  </a:ext>
                </a:extLst>
              </p:cNvPr>
              <p:cNvPicPr/>
              <p:nvPr/>
            </p:nvPicPr>
            <p:blipFill/>
            <p:spPr/>
          </p:pic>
        </mc:Fallback>
      </mc:AlternateContent>
      <p:sp>
        <p:nvSpPr>
          <p:cNvPr id="5" name="Rectangle 4">
            <a:extLst>
              <a:ext uri="{FF2B5EF4-FFF2-40B4-BE49-F238E27FC236}">
                <a16:creationId xmlns:a16="http://schemas.microsoft.com/office/drawing/2014/main" id="{D27B51E1-1D58-42A4-AA95-557FFCF24665}"/>
              </a:ext>
            </a:extLst>
          </p:cNvPr>
          <p:cNvSpPr/>
          <p:nvPr/>
        </p:nvSpPr>
        <p:spPr>
          <a:xfrm>
            <a:off x="1878152" y="2060848"/>
            <a:ext cx="2592288" cy="1368152"/>
          </a:xfrm>
          <a:prstGeom prst="rect">
            <a:avLst/>
          </a:prstGeom>
          <a:solidFill>
            <a:srgbClr val="00B05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VERIFY INFORMATION</a:t>
            </a:r>
          </a:p>
          <a:p>
            <a:pPr algn="ctr"/>
            <a:r>
              <a:rPr lang="en-US" b="1" dirty="0"/>
              <a:t>Always go to the source</a:t>
            </a:r>
            <a:endParaRPr lang="en-US" dirty="0"/>
          </a:p>
        </p:txBody>
      </p:sp>
      <p:sp>
        <p:nvSpPr>
          <p:cNvPr id="11" name="Rectangle 10">
            <a:extLst>
              <a:ext uri="{FF2B5EF4-FFF2-40B4-BE49-F238E27FC236}">
                <a16:creationId xmlns:a16="http://schemas.microsoft.com/office/drawing/2014/main" id="{5E5802C0-033B-44F2-9524-91B49F521F81}"/>
              </a:ext>
            </a:extLst>
          </p:cNvPr>
          <p:cNvSpPr/>
          <p:nvPr/>
        </p:nvSpPr>
        <p:spPr>
          <a:xfrm>
            <a:off x="4727848" y="2053614"/>
            <a:ext cx="2592288" cy="1368152"/>
          </a:xfrm>
          <a:prstGeom prst="rect">
            <a:avLst/>
          </a:prstGeom>
          <a:solidFill>
            <a:srgbClr val="92D05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r>
              <a:rPr lang="en-US" sz="2800" b="1" dirty="0"/>
              <a:t>LISTENING</a:t>
            </a:r>
          </a:p>
          <a:p>
            <a:pPr algn="ctr"/>
            <a:r>
              <a:rPr lang="en-US" b="1" dirty="0"/>
              <a:t>The magic ingredient is Empathy</a:t>
            </a:r>
          </a:p>
          <a:p>
            <a:pPr algn="ctr"/>
            <a:r>
              <a:rPr lang="en-US" sz="3000" dirty="0"/>
              <a:t> </a:t>
            </a:r>
          </a:p>
        </p:txBody>
      </p:sp>
      <p:sp>
        <p:nvSpPr>
          <p:cNvPr id="13" name="Rectangle 12">
            <a:extLst>
              <a:ext uri="{FF2B5EF4-FFF2-40B4-BE49-F238E27FC236}">
                <a16:creationId xmlns:a16="http://schemas.microsoft.com/office/drawing/2014/main" id="{8C764DFD-3C7A-4101-8B75-B72AF3308B9D}"/>
              </a:ext>
            </a:extLst>
          </p:cNvPr>
          <p:cNvSpPr/>
          <p:nvPr/>
        </p:nvSpPr>
        <p:spPr>
          <a:xfrm>
            <a:off x="7718648" y="4579082"/>
            <a:ext cx="2592288" cy="1368152"/>
          </a:xfrm>
          <a:prstGeom prst="rect">
            <a:avLst/>
          </a:prstGeom>
          <a:solidFill>
            <a:srgbClr val="92D05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RESPECTFUL</a:t>
            </a:r>
          </a:p>
          <a:p>
            <a:pPr algn="ctr"/>
            <a:r>
              <a:rPr lang="en-US" sz="2000" b="1" dirty="0"/>
              <a:t>Show that you care</a:t>
            </a:r>
          </a:p>
        </p:txBody>
      </p:sp>
      <p:sp>
        <p:nvSpPr>
          <p:cNvPr id="14" name="Rectangle 13">
            <a:extLst>
              <a:ext uri="{FF2B5EF4-FFF2-40B4-BE49-F238E27FC236}">
                <a16:creationId xmlns:a16="http://schemas.microsoft.com/office/drawing/2014/main" id="{11A951DA-C20C-439D-AD62-9963D70CA98F}"/>
              </a:ext>
            </a:extLst>
          </p:cNvPr>
          <p:cNvSpPr/>
          <p:nvPr/>
        </p:nvSpPr>
        <p:spPr>
          <a:xfrm>
            <a:off x="4799856" y="4579082"/>
            <a:ext cx="2592288" cy="1368152"/>
          </a:xfrm>
          <a:prstGeom prst="rect">
            <a:avLst/>
          </a:prstGeom>
          <a:solidFill>
            <a:srgbClr val="00B05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t>SOLUTION FOCUSSED</a:t>
            </a:r>
          </a:p>
          <a:p>
            <a:pPr algn="ctr"/>
            <a:r>
              <a:rPr lang="en-US" sz="2000" b="1" dirty="0"/>
              <a:t>Don’t be problem focused</a:t>
            </a:r>
          </a:p>
        </p:txBody>
      </p:sp>
      <p:sp>
        <p:nvSpPr>
          <p:cNvPr id="15" name="Rectangle 14">
            <a:extLst>
              <a:ext uri="{FF2B5EF4-FFF2-40B4-BE49-F238E27FC236}">
                <a16:creationId xmlns:a16="http://schemas.microsoft.com/office/drawing/2014/main" id="{EB2DCBE1-E5EF-4077-8018-B7EAEB3D7959}"/>
              </a:ext>
            </a:extLst>
          </p:cNvPr>
          <p:cNvSpPr/>
          <p:nvPr/>
        </p:nvSpPr>
        <p:spPr>
          <a:xfrm>
            <a:off x="1881064" y="4579082"/>
            <a:ext cx="2592288" cy="1368152"/>
          </a:xfrm>
          <a:prstGeom prst="rect">
            <a:avLst/>
          </a:prstGeom>
          <a:solidFill>
            <a:srgbClr val="92D05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IDENTIFY PROBLEM</a:t>
            </a:r>
          </a:p>
          <a:p>
            <a:pPr algn="ctr"/>
            <a:r>
              <a:rPr lang="en-US" sz="2000" b="1" dirty="0"/>
              <a:t>Not the individual</a:t>
            </a:r>
          </a:p>
        </p:txBody>
      </p:sp>
      <p:sp>
        <p:nvSpPr>
          <p:cNvPr id="16" name="Rectangle 15">
            <a:extLst>
              <a:ext uri="{FF2B5EF4-FFF2-40B4-BE49-F238E27FC236}">
                <a16:creationId xmlns:a16="http://schemas.microsoft.com/office/drawing/2014/main" id="{B1146AC3-A075-4410-9AB2-200E04534556}"/>
              </a:ext>
            </a:extLst>
          </p:cNvPr>
          <p:cNvSpPr/>
          <p:nvPr/>
        </p:nvSpPr>
        <p:spPr>
          <a:xfrm>
            <a:off x="7706233" y="2060848"/>
            <a:ext cx="2592288" cy="1368152"/>
          </a:xfrm>
          <a:prstGeom prst="rect">
            <a:avLst/>
          </a:prstGeom>
          <a:solidFill>
            <a:srgbClr val="00B05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t>POSITIVE LANGUAGE</a:t>
            </a:r>
          </a:p>
          <a:p>
            <a:pPr algn="ctr"/>
            <a:r>
              <a:rPr lang="en-US" sz="2000" b="1" dirty="0"/>
              <a:t>Avoid derogatory</a:t>
            </a:r>
            <a:r>
              <a:rPr lang="en-US" dirty="0"/>
              <a:t> </a:t>
            </a:r>
            <a:r>
              <a:rPr lang="en-US" sz="2000" b="1" dirty="0"/>
              <a:t>language</a:t>
            </a:r>
          </a:p>
        </p:txBody>
      </p:sp>
      <p:sp>
        <p:nvSpPr>
          <p:cNvPr id="17" name="Title 1">
            <a:extLst>
              <a:ext uri="{FF2B5EF4-FFF2-40B4-BE49-F238E27FC236}">
                <a16:creationId xmlns:a16="http://schemas.microsoft.com/office/drawing/2014/main" id="{44F0FCB2-77D6-4A9C-BA32-EB1A7084C476}"/>
              </a:ext>
            </a:extLst>
          </p:cNvPr>
          <p:cNvSpPr>
            <a:spLocks noGrp="1"/>
          </p:cNvSpPr>
          <p:nvPr>
            <p:ph type="title"/>
          </p:nvPr>
        </p:nvSpPr>
        <p:spPr>
          <a:xfrm>
            <a:off x="2252092" y="546066"/>
            <a:ext cx="7543800" cy="928891"/>
          </a:xfrm>
        </p:spPr>
        <p:txBody>
          <a:bodyPr/>
          <a:lstStyle/>
          <a:p>
            <a:pPr algn="ctr"/>
            <a:r>
              <a:rPr lang="en-GB" b="1" dirty="0"/>
              <a:t>How to Manage Conflict?</a:t>
            </a:r>
          </a:p>
        </p:txBody>
      </p:sp>
    </p:spTree>
    <p:extLst>
      <p:ext uri="{BB962C8B-B14F-4D97-AF65-F5344CB8AC3E}">
        <p14:creationId xmlns:p14="http://schemas.microsoft.com/office/powerpoint/2010/main" val="181437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4" grpId="0" animBg="1"/>
      <p:bldP spid="15" grpId="0" animBg="1"/>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E7D7041-669A-47F0-92A7-B030CFFEA97B}"/>
              </a:ext>
            </a:extLst>
          </p:cNvPr>
          <p:cNvGraphicFramePr>
            <a:graphicFrameLocks noGrp="1"/>
          </p:cNvGraphicFramePr>
          <p:nvPr>
            <p:ph idx="1"/>
            <p:extLst>
              <p:ext uri="{D42A27DB-BD31-4B8C-83A1-F6EECF244321}">
                <p14:modId xmlns:p14="http://schemas.microsoft.com/office/powerpoint/2010/main" val="1147929407"/>
              </p:ext>
            </p:extLst>
          </p:nvPr>
        </p:nvGraphicFramePr>
        <p:xfrm>
          <a:off x="2207568" y="1268760"/>
          <a:ext cx="748883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2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FB81B3-E7B4-17D4-688C-9894619E3BEF}"/>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F21C681C-D021-FD8A-9F1B-BE6F54689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33CD16D7-D28F-FC0E-FEFD-F07CF66A2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333A0E7-B70C-C0A8-30F0-186D6498A0AA}"/>
              </a:ext>
            </a:extLst>
          </p:cNvPr>
          <p:cNvSpPr>
            <a:spLocks noGrp="1"/>
          </p:cNvSpPr>
          <p:nvPr>
            <p:ph type="title"/>
          </p:nvPr>
        </p:nvSpPr>
        <p:spPr>
          <a:xfrm>
            <a:off x="804672" y="802955"/>
            <a:ext cx="4977976" cy="1454051"/>
          </a:xfrm>
        </p:spPr>
        <p:txBody>
          <a:bodyPr>
            <a:normAutofit/>
          </a:bodyPr>
          <a:lstStyle/>
          <a:p>
            <a:r>
              <a:rPr lang="en-GB" sz="4000" b="1" dirty="0">
                <a:effectLst>
                  <a:outerShdw blurRad="38100" dist="38100" dir="2700000" algn="tl">
                    <a:srgbClr val="000000">
                      <a:alpha val="43137"/>
                    </a:srgbClr>
                  </a:outerShdw>
                </a:effectLst>
              </a:rPr>
              <a:t>What is Relationship?</a:t>
            </a:r>
          </a:p>
        </p:txBody>
      </p:sp>
      <p:sp>
        <p:nvSpPr>
          <p:cNvPr id="74" name="Content Placeholder 3">
            <a:extLst>
              <a:ext uri="{FF2B5EF4-FFF2-40B4-BE49-F238E27FC236}">
                <a16:creationId xmlns:a16="http://schemas.microsoft.com/office/drawing/2014/main" id="{5EA7A2D2-789C-9F37-CFC0-29E10FAFDC1D}"/>
              </a:ext>
            </a:extLst>
          </p:cNvPr>
          <p:cNvSpPr>
            <a:spLocks noGrp="1"/>
          </p:cNvSpPr>
          <p:nvPr>
            <p:ph idx="1"/>
          </p:nvPr>
        </p:nvSpPr>
        <p:spPr>
          <a:xfrm>
            <a:off x="804672" y="2333684"/>
            <a:ext cx="5708324" cy="2828251"/>
          </a:xfrm>
        </p:spPr>
        <p:txBody>
          <a:bodyPr vert="horz" lIns="91440" tIns="45720" rIns="91440" bIns="45720" rtlCol="0" anchor="ctr">
            <a:normAutofit/>
          </a:bodyPr>
          <a:lstStyle/>
          <a:p>
            <a:r>
              <a:rPr lang="en-GB" sz="3000" dirty="0">
                <a:solidFill>
                  <a:prstClr val="black">
                    <a:hueOff val="0"/>
                    <a:satOff val="0"/>
                    <a:lumOff val="0"/>
                    <a:alphaOff val="0"/>
                  </a:prstClr>
                </a:solidFill>
                <a:latin typeface="Calibri" panose="020F0502020204030204"/>
              </a:rPr>
              <a:t>Relationships – Bonding and establishing physical or emotional connections with others.</a:t>
            </a:r>
          </a:p>
          <a:p>
            <a:r>
              <a:rPr lang="en-GB" sz="3000" dirty="0">
                <a:solidFill>
                  <a:prstClr val="black">
                    <a:hueOff val="0"/>
                    <a:satOff val="0"/>
                    <a:lumOff val="0"/>
                    <a:alphaOff val="0"/>
                  </a:prstClr>
                </a:solidFill>
                <a:latin typeface="Calibri" panose="020F0502020204030204"/>
              </a:rPr>
              <a:t>Humans, by nature, are social creatures </a:t>
            </a:r>
          </a:p>
          <a:p>
            <a:pPr marL="0" indent="0">
              <a:buFontTx/>
              <a:buNone/>
            </a:pPr>
            <a:endParaRPr lang="en-GB" sz="1800" dirty="0">
              <a:solidFill>
                <a:schemeClr val="tx2"/>
              </a:solidFill>
              <a:ea typeface="Calibri" panose="020F0502020204030204"/>
              <a:cs typeface="Calibri" panose="020F0502020204030204"/>
            </a:endParaRPr>
          </a:p>
        </p:txBody>
      </p:sp>
      <p:grpSp>
        <p:nvGrpSpPr>
          <p:cNvPr id="105" name="Group 104">
            <a:extLst>
              <a:ext uri="{FF2B5EF4-FFF2-40B4-BE49-F238E27FC236}">
                <a16:creationId xmlns:a16="http://schemas.microsoft.com/office/drawing/2014/main" id="{D67BAAFC-E159-8B7A-B2D0-BEA3AB112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99" name="Freeform: Shape 98">
              <a:extLst>
                <a:ext uri="{FF2B5EF4-FFF2-40B4-BE49-F238E27FC236}">
                  <a16:creationId xmlns:a16="http://schemas.microsoft.com/office/drawing/2014/main" id="{3D2F56B0-685F-6CE2-FDC0-0D1B535B6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46307D4-81C5-6114-DDC6-4DB54E56E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701A753C-9B84-8357-6EC7-8D0FF796B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C5C327CF-6891-D72B-414E-868BB9FD4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6" name="Graphic 105" descr="Social Network">
            <a:extLst>
              <a:ext uri="{FF2B5EF4-FFF2-40B4-BE49-F238E27FC236}">
                <a16:creationId xmlns:a16="http://schemas.microsoft.com/office/drawing/2014/main" id="{CFD29EF1-CF46-8A9F-0C82-831A3AD6938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9006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4">
                                            <p:txEl>
                                              <p:pRg st="0" end="0"/>
                                            </p:txEl>
                                          </p:spTgt>
                                        </p:tgtEl>
                                        <p:attrNameLst>
                                          <p:attrName>style.visibility</p:attrName>
                                        </p:attrNameLst>
                                      </p:cBhvr>
                                      <p:to>
                                        <p:strVal val="visible"/>
                                      </p:to>
                                    </p:set>
                                    <p:animEffect transition="in" filter="fade">
                                      <p:cBhvr>
                                        <p:cTn id="12" dur="1000"/>
                                        <p:tgtEl>
                                          <p:spTgt spid="74">
                                            <p:txEl>
                                              <p:pRg st="0" end="0"/>
                                            </p:txEl>
                                          </p:spTgt>
                                        </p:tgtEl>
                                      </p:cBhvr>
                                    </p:animEffect>
                                    <p:anim calcmode="lin" valueType="num">
                                      <p:cBhvr>
                                        <p:cTn id="1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4">
                                            <p:txEl>
                                              <p:pRg st="1" end="1"/>
                                            </p:txEl>
                                          </p:spTgt>
                                        </p:tgtEl>
                                        <p:attrNameLst>
                                          <p:attrName>style.visibility</p:attrName>
                                        </p:attrNameLst>
                                      </p:cBhvr>
                                      <p:to>
                                        <p:strVal val="visible"/>
                                      </p:to>
                                    </p:set>
                                    <p:animEffect transition="in" filter="fade">
                                      <p:cBhvr>
                                        <p:cTn id="19" dur="1000"/>
                                        <p:tgtEl>
                                          <p:spTgt spid="74">
                                            <p:txEl>
                                              <p:pRg st="1" end="1"/>
                                            </p:txEl>
                                          </p:spTgt>
                                        </p:tgtEl>
                                      </p:cBhvr>
                                    </p:animEffect>
                                    <p:anim calcmode="lin" valueType="num">
                                      <p:cBhvr>
                                        <p:cTn id="20"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04F1BD-8239-026F-7FE1-F79FE5DF10C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6AEF044-72BC-0B47-CA4E-F43CDFD8369A}"/>
              </a:ext>
            </a:extLst>
          </p:cNvPr>
          <p:cNvSpPr>
            <a:spLocks noGrp="1"/>
          </p:cNvSpPr>
          <p:nvPr>
            <p:ph type="title"/>
          </p:nvPr>
        </p:nvSpPr>
        <p:spPr>
          <a:xfrm>
            <a:off x="838200" y="1412488"/>
            <a:ext cx="2899189" cy="4363844"/>
          </a:xfrm>
        </p:spPr>
        <p:txBody>
          <a:bodyPr anchor="t">
            <a:normAutofit/>
          </a:bodyPr>
          <a:lstStyle/>
          <a:p>
            <a:pPr algn="ctr"/>
            <a:r>
              <a:rPr lang="en-GB" sz="4000" b="1" dirty="0"/>
              <a:t>PROBLEM </a:t>
            </a:r>
            <a:br>
              <a:rPr lang="en-GB" sz="4000" b="1" dirty="0"/>
            </a:br>
            <a:r>
              <a:rPr lang="en-GB" sz="4000" b="1" dirty="0"/>
              <a:t>VS </a:t>
            </a:r>
            <a:br>
              <a:rPr lang="en-GB" sz="4000" b="1" dirty="0"/>
            </a:br>
            <a:r>
              <a:rPr lang="en-GB" sz="4000" b="1" dirty="0"/>
              <a:t>SOLUTION FOCUSSED</a:t>
            </a:r>
            <a:br>
              <a:rPr lang="en-GB" sz="4000" b="1" dirty="0">
                <a:solidFill>
                  <a:srgbClr val="FFFFFF"/>
                </a:solidFill>
              </a:rPr>
            </a:br>
            <a:endParaRPr lang="en-GB" sz="4000" b="1" dirty="0">
              <a:solidFill>
                <a:srgbClr val="FFFFFF"/>
              </a:solidFill>
              <a:ea typeface="Calibri Light"/>
              <a:cs typeface="Calibri Light"/>
            </a:endParaRPr>
          </a:p>
        </p:txBody>
      </p:sp>
      <p:sp>
        <p:nvSpPr>
          <p:cNvPr id="3" name="Content Placeholder 2">
            <a:extLst>
              <a:ext uri="{FF2B5EF4-FFF2-40B4-BE49-F238E27FC236}">
                <a16:creationId xmlns:a16="http://schemas.microsoft.com/office/drawing/2014/main" id="{FF31DBF9-99D3-71E8-63AE-A0C3E9778935}"/>
              </a:ext>
            </a:extLst>
          </p:cNvPr>
          <p:cNvSpPr>
            <a:spLocks noGrp="1"/>
          </p:cNvSpPr>
          <p:nvPr>
            <p:ph sz="half" idx="1"/>
          </p:nvPr>
        </p:nvSpPr>
        <p:spPr>
          <a:xfrm>
            <a:off x="4380855" y="1412489"/>
            <a:ext cx="3427283" cy="4363844"/>
          </a:xfrm>
        </p:spPr>
        <p:txBody>
          <a:bodyPr vert="horz" lIns="91440" tIns="45720" rIns="91440" bIns="45720" rtlCol="0">
            <a:normAutofit/>
          </a:bodyPr>
          <a:lstStyle/>
          <a:p>
            <a:pPr marL="0" indent="0">
              <a:buNone/>
            </a:pPr>
            <a:r>
              <a:rPr lang="en-GB" sz="2000" b="1"/>
              <a:t>PROBLEM FOCUSSED</a:t>
            </a:r>
          </a:p>
          <a:p>
            <a:r>
              <a:rPr lang="en-GB" sz="2000"/>
              <a:t>Focus constantly on what’s wrong.</a:t>
            </a:r>
          </a:p>
          <a:p>
            <a:r>
              <a:rPr lang="en-GB" sz="2000">
                <a:ea typeface="Calibri"/>
                <a:cs typeface="Calibri"/>
              </a:rPr>
              <a:t>Pushing guilt and wanting other to admit mistake.</a:t>
            </a:r>
          </a:p>
          <a:p>
            <a:r>
              <a:rPr lang="en-GB" sz="2000">
                <a:ea typeface="Calibri"/>
                <a:cs typeface="Calibri"/>
              </a:rPr>
              <a:t>Defensive reaction.</a:t>
            </a:r>
            <a:endParaRPr lang="en-US" sz="2000">
              <a:ea typeface="Calibri"/>
              <a:cs typeface="Calibri"/>
            </a:endParaRPr>
          </a:p>
          <a:p>
            <a:r>
              <a:rPr lang="en-GB" sz="2000">
                <a:ea typeface="Calibri"/>
                <a:cs typeface="Calibri"/>
              </a:rPr>
              <a:t>Emotional outbursts.</a:t>
            </a:r>
          </a:p>
          <a:p>
            <a:r>
              <a:rPr lang="en-GB" sz="2000">
                <a:ea typeface="Calibri"/>
                <a:cs typeface="Calibri"/>
              </a:rPr>
              <a:t>Withdrawal and silent treatment.</a:t>
            </a:r>
          </a:p>
          <a:p>
            <a:r>
              <a:rPr lang="en-GB" sz="2000">
                <a:ea typeface="Calibri"/>
                <a:cs typeface="Calibri"/>
              </a:rPr>
              <a:t>Overtalking each other. </a:t>
            </a:r>
          </a:p>
          <a:p>
            <a:endParaRPr lang="en-GB" sz="2000">
              <a:ea typeface="Calibri"/>
              <a:cs typeface="Calibri"/>
            </a:endParaRPr>
          </a:p>
          <a:p>
            <a:endParaRPr lang="en-GB" sz="2000">
              <a:ea typeface="Calibri"/>
              <a:cs typeface="Calibri"/>
            </a:endParaRPr>
          </a:p>
          <a:p>
            <a:endParaRPr lang="en-GB" sz="2000">
              <a:ea typeface="Calibri"/>
              <a:cs typeface="Calibri"/>
            </a:endParaRPr>
          </a:p>
        </p:txBody>
      </p:sp>
      <p:cxnSp>
        <p:nvCxnSpPr>
          <p:cNvPr id="19" name="Straight Connector 18">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4D4A038-3EE2-CF93-E668-8220DB463AD6}"/>
              </a:ext>
            </a:extLst>
          </p:cNvPr>
          <p:cNvSpPr>
            <a:spLocks noGrp="1"/>
          </p:cNvSpPr>
          <p:nvPr>
            <p:ph sz="half" idx="2"/>
          </p:nvPr>
        </p:nvSpPr>
        <p:spPr>
          <a:xfrm>
            <a:off x="8451604" y="1412489"/>
            <a:ext cx="3280144" cy="4363844"/>
          </a:xfrm>
        </p:spPr>
        <p:txBody>
          <a:bodyPr vert="horz" lIns="91440" tIns="45720" rIns="91440" bIns="45720" rtlCol="0">
            <a:normAutofit/>
          </a:bodyPr>
          <a:lstStyle/>
          <a:p>
            <a:pPr marL="0" indent="0">
              <a:buNone/>
            </a:pPr>
            <a:r>
              <a:rPr lang="en-GB" sz="2000" b="1" dirty="0"/>
              <a:t>SOLUTION FOCUSSED</a:t>
            </a:r>
          </a:p>
          <a:p>
            <a:r>
              <a:rPr lang="en-GB" sz="2000" dirty="0"/>
              <a:t>Identifying relationship goals.</a:t>
            </a:r>
          </a:p>
          <a:p>
            <a:r>
              <a:rPr lang="en-GB" sz="2000" dirty="0">
                <a:ea typeface="Calibri"/>
                <a:cs typeface="Calibri"/>
              </a:rPr>
              <a:t>Listening then moving on.</a:t>
            </a:r>
          </a:p>
          <a:p>
            <a:r>
              <a:rPr lang="en-GB" sz="2000" dirty="0">
                <a:ea typeface="Calibri"/>
                <a:cs typeface="Calibri"/>
              </a:rPr>
              <a:t>Clearing the air</a:t>
            </a:r>
          </a:p>
          <a:p>
            <a:r>
              <a:rPr lang="en-GB" sz="2000" dirty="0">
                <a:ea typeface="Calibri"/>
                <a:cs typeface="Calibri"/>
              </a:rPr>
              <a:t>Defining the problem</a:t>
            </a:r>
          </a:p>
          <a:p>
            <a:r>
              <a:rPr lang="en-GB" sz="2000" dirty="0">
                <a:ea typeface="Calibri"/>
                <a:cs typeface="Calibri"/>
              </a:rPr>
              <a:t>Communicating/conversing</a:t>
            </a:r>
          </a:p>
          <a:p>
            <a:r>
              <a:rPr lang="en-GB" sz="2000" dirty="0">
                <a:ea typeface="Calibri"/>
                <a:cs typeface="Calibri"/>
              </a:rPr>
              <a:t>Working towards solving the problem.</a:t>
            </a:r>
          </a:p>
          <a:p>
            <a:r>
              <a:rPr lang="en-GB" sz="2000" dirty="0">
                <a:cs typeface="Calibri"/>
              </a:rPr>
              <a:t>Mutual cooperation</a:t>
            </a:r>
            <a:endParaRPr lang="en-GB" sz="2000" dirty="0"/>
          </a:p>
          <a:p>
            <a:endParaRPr lang="en-GB" sz="2000" dirty="0">
              <a:ea typeface="Calibri"/>
              <a:cs typeface="Calibri"/>
            </a:endParaRPr>
          </a:p>
          <a:p>
            <a:endParaRPr lang="en-GB" sz="2000" dirty="0">
              <a:ea typeface="Calibri"/>
              <a:cs typeface="Calibri"/>
            </a:endParaRPr>
          </a:p>
          <a:p>
            <a:endParaRPr lang="en-GB" sz="2000" dirty="0">
              <a:ea typeface="Calibri"/>
              <a:cs typeface="Calibri"/>
            </a:endParaRPr>
          </a:p>
          <a:p>
            <a:endParaRPr lang="en-GB" sz="2000" dirty="0">
              <a:ea typeface="Calibri"/>
              <a:cs typeface="Calibri"/>
            </a:endParaRPr>
          </a:p>
          <a:p>
            <a:endParaRPr lang="en-GB" sz="2000" dirty="0">
              <a:ea typeface="Calibri"/>
              <a:cs typeface="Calibri"/>
            </a:endParaRPr>
          </a:p>
          <a:p>
            <a:pPr marL="0" indent="0">
              <a:buNone/>
            </a:pPr>
            <a:endParaRPr lang="en-GB" sz="2000" dirty="0">
              <a:ea typeface="Calibri"/>
              <a:cs typeface="Calibri"/>
            </a:endParaRPr>
          </a:p>
        </p:txBody>
      </p:sp>
    </p:spTree>
    <p:extLst>
      <p:ext uri="{BB962C8B-B14F-4D97-AF65-F5344CB8AC3E}">
        <p14:creationId xmlns:p14="http://schemas.microsoft.com/office/powerpoint/2010/main" val="158557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fade">
                                      <p:cBhvr>
                                        <p:cTn id="61" dur="1000"/>
                                        <p:tgtEl>
                                          <p:spTgt spid="5">
                                            <p:txEl>
                                              <p:pRg st="0" end="0"/>
                                            </p:txEl>
                                          </p:spTgt>
                                        </p:tgtEl>
                                      </p:cBhvr>
                                    </p:animEffect>
                                    <p:anim calcmode="lin" valueType="num">
                                      <p:cBhvr>
                                        <p:cTn id="6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Effect transition="in" filter="fade">
                                      <p:cBhvr>
                                        <p:cTn id="68" dur="1000"/>
                                        <p:tgtEl>
                                          <p:spTgt spid="5">
                                            <p:txEl>
                                              <p:pRg st="1" end="1"/>
                                            </p:txEl>
                                          </p:spTgt>
                                        </p:tgtEl>
                                      </p:cBhvr>
                                    </p:animEffect>
                                    <p:anim calcmode="lin" valueType="num">
                                      <p:cBhvr>
                                        <p:cTn id="6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
                                            <p:txEl>
                                              <p:pRg st="2" end="2"/>
                                            </p:txEl>
                                          </p:spTgt>
                                        </p:tgtEl>
                                        <p:attrNameLst>
                                          <p:attrName>style.visibility</p:attrName>
                                        </p:attrNameLst>
                                      </p:cBhvr>
                                      <p:to>
                                        <p:strVal val="visible"/>
                                      </p:to>
                                    </p:set>
                                    <p:animEffect transition="in" filter="fade">
                                      <p:cBhvr>
                                        <p:cTn id="75" dur="1000"/>
                                        <p:tgtEl>
                                          <p:spTgt spid="5">
                                            <p:txEl>
                                              <p:pRg st="2" end="2"/>
                                            </p:txEl>
                                          </p:spTgt>
                                        </p:tgtEl>
                                      </p:cBhvr>
                                    </p:animEffect>
                                    <p:anim calcmode="lin" valueType="num">
                                      <p:cBhvr>
                                        <p:cTn id="7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
                                            <p:txEl>
                                              <p:pRg st="3" end="3"/>
                                            </p:txEl>
                                          </p:spTgt>
                                        </p:tgtEl>
                                        <p:attrNameLst>
                                          <p:attrName>style.visibility</p:attrName>
                                        </p:attrNameLst>
                                      </p:cBhvr>
                                      <p:to>
                                        <p:strVal val="visible"/>
                                      </p:to>
                                    </p:set>
                                    <p:animEffect transition="in" filter="fade">
                                      <p:cBhvr>
                                        <p:cTn id="82" dur="1000"/>
                                        <p:tgtEl>
                                          <p:spTgt spid="5">
                                            <p:txEl>
                                              <p:pRg st="3" end="3"/>
                                            </p:txEl>
                                          </p:spTgt>
                                        </p:tgtEl>
                                      </p:cBhvr>
                                    </p:animEffect>
                                    <p:anim calcmode="lin" valueType="num">
                                      <p:cBhvr>
                                        <p:cTn id="8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5">
                                            <p:txEl>
                                              <p:pRg st="4" end="4"/>
                                            </p:txEl>
                                          </p:spTgt>
                                        </p:tgtEl>
                                        <p:attrNameLst>
                                          <p:attrName>style.visibility</p:attrName>
                                        </p:attrNameLst>
                                      </p:cBhvr>
                                      <p:to>
                                        <p:strVal val="visible"/>
                                      </p:to>
                                    </p:set>
                                    <p:animEffect transition="in" filter="fade">
                                      <p:cBhvr>
                                        <p:cTn id="89" dur="1000"/>
                                        <p:tgtEl>
                                          <p:spTgt spid="5">
                                            <p:txEl>
                                              <p:pRg st="4" end="4"/>
                                            </p:txEl>
                                          </p:spTgt>
                                        </p:tgtEl>
                                      </p:cBhvr>
                                    </p:animEffect>
                                    <p:anim calcmode="lin" valueType="num">
                                      <p:cBhvr>
                                        <p:cTn id="9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5">
                                            <p:txEl>
                                              <p:pRg st="5" end="5"/>
                                            </p:txEl>
                                          </p:spTgt>
                                        </p:tgtEl>
                                        <p:attrNameLst>
                                          <p:attrName>style.visibility</p:attrName>
                                        </p:attrNameLst>
                                      </p:cBhvr>
                                      <p:to>
                                        <p:strVal val="visible"/>
                                      </p:to>
                                    </p:set>
                                    <p:animEffect transition="in" filter="fade">
                                      <p:cBhvr>
                                        <p:cTn id="96" dur="1000"/>
                                        <p:tgtEl>
                                          <p:spTgt spid="5">
                                            <p:txEl>
                                              <p:pRg st="5" end="5"/>
                                            </p:txEl>
                                          </p:spTgt>
                                        </p:tgtEl>
                                      </p:cBhvr>
                                    </p:animEffect>
                                    <p:anim calcmode="lin" valueType="num">
                                      <p:cBhvr>
                                        <p:cTn id="9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5">
                                            <p:txEl>
                                              <p:pRg st="6" end="6"/>
                                            </p:txEl>
                                          </p:spTgt>
                                        </p:tgtEl>
                                        <p:attrNameLst>
                                          <p:attrName>style.visibility</p:attrName>
                                        </p:attrNameLst>
                                      </p:cBhvr>
                                      <p:to>
                                        <p:strVal val="visible"/>
                                      </p:to>
                                    </p:set>
                                    <p:animEffect transition="in" filter="fade">
                                      <p:cBhvr>
                                        <p:cTn id="103" dur="1000"/>
                                        <p:tgtEl>
                                          <p:spTgt spid="5">
                                            <p:txEl>
                                              <p:pRg st="6" end="6"/>
                                            </p:txEl>
                                          </p:spTgt>
                                        </p:tgtEl>
                                      </p:cBhvr>
                                    </p:animEffect>
                                    <p:anim calcmode="lin" valueType="num">
                                      <p:cBhvr>
                                        <p:cTn id="10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5">
                                            <p:txEl>
                                              <p:pRg st="7" end="7"/>
                                            </p:txEl>
                                          </p:spTgt>
                                        </p:tgtEl>
                                        <p:attrNameLst>
                                          <p:attrName>style.visibility</p:attrName>
                                        </p:attrNameLst>
                                      </p:cBhvr>
                                      <p:to>
                                        <p:strVal val="visible"/>
                                      </p:to>
                                    </p:set>
                                    <p:animEffect transition="in" filter="fade">
                                      <p:cBhvr>
                                        <p:cTn id="110" dur="1000"/>
                                        <p:tgtEl>
                                          <p:spTgt spid="5">
                                            <p:txEl>
                                              <p:pRg st="7" end="7"/>
                                            </p:txEl>
                                          </p:spTgt>
                                        </p:tgtEl>
                                      </p:cBhvr>
                                    </p:animEffect>
                                    <p:anim calcmode="lin" valueType="num">
                                      <p:cBhvr>
                                        <p:cTn id="11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12"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3C9736B9-3981-156F-AC7A-D91771FC5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693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38CA6E-2BC7-4AD8-AF85-22303FDF9B79}"/>
              </a:ext>
            </a:extLst>
          </p:cNvPr>
          <p:cNvSpPr>
            <a:spLocks noGrp="1"/>
          </p:cNvSpPr>
          <p:nvPr>
            <p:ph type="title"/>
          </p:nvPr>
        </p:nvSpPr>
        <p:spPr>
          <a:xfrm>
            <a:off x="762001" y="762001"/>
            <a:ext cx="3071664" cy="5282453"/>
          </a:xfrm>
        </p:spPr>
        <p:txBody>
          <a:bodyPr anchor="t">
            <a:normAutofit/>
          </a:bodyPr>
          <a:lstStyle/>
          <a:p>
            <a:br>
              <a:rPr lang="en-GB" sz="4000" dirty="0"/>
            </a:br>
            <a:r>
              <a:rPr lang="en-GB" sz="4000" dirty="0"/>
              <a:t>Always Remember to…</a:t>
            </a:r>
            <a:endParaRPr lang="en-US" sz="4000" dirty="0"/>
          </a:p>
        </p:txBody>
      </p:sp>
      <p:sp>
        <p:nvSpPr>
          <p:cNvPr id="3" name="Content Placeholder 2"/>
          <p:cNvSpPr>
            <a:spLocks noGrp="1"/>
          </p:cNvSpPr>
          <p:nvPr>
            <p:ph idx="1"/>
          </p:nvPr>
        </p:nvSpPr>
        <p:spPr>
          <a:xfrm>
            <a:off x="5300870" y="762002"/>
            <a:ext cx="6262598" cy="5282452"/>
          </a:xfrm>
        </p:spPr>
        <p:txBody>
          <a:bodyPr vert="horz" lIns="91440" tIns="45720" rIns="91440" bIns="45720" rtlCol="0" anchor="t">
            <a:normAutofit lnSpcReduction="10000"/>
          </a:bodyPr>
          <a:lstStyle/>
          <a:p>
            <a:pPr>
              <a:buFont typeface="Wingdings" panose="05000000000000000000" pitchFamily="2" charset="2"/>
              <a:buChar char="Ø"/>
            </a:pPr>
            <a:r>
              <a:rPr lang="en-GB" sz="2000" dirty="0"/>
              <a:t>VERIFY before judging</a:t>
            </a:r>
          </a:p>
          <a:p>
            <a:pPr>
              <a:buFont typeface="Wingdings" panose="05000000000000000000" pitchFamily="2" charset="2"/>
              <a:buChar char="Ø"/>
            </a:pPr>
            <a:r>
              <a:rPr lang="en-US" sz="2000" dirty="0"/>
              <a:t>REMAIN CALM in situations of conflict</a:t>
            </a:r>
          </a:p>
          <a:p>
            <a:pPr>
              <a:buFont typeface="Wingdings" panose="05000000000000000000" pitchFamily="2" charset="2"/>
              <a:buChar char="Ø"/>
            </a:pPr>
            <a:r>
              <a:rPr lang="en-GB" sz="2000" dirty="0"/>
              <a:t>LISTEN before responding. </a:t>
            </a:r>
            <a:r>
              <a:rPr lang="en-GB" sz="2000" b="1" dirty="0"/>
              <a:t>Magic ingredient – understand the facts as well as the emotion; ‘EMPATHY’</a:t>
            </a:r>
            <a:endParaRPr lang="en-US" sz="2000" dirty="0">
              <a:ea typeface="Calibri"/>
              <a:cs typeface="Calibri"/>
            </a:endParaRPr>
          </a:p>
          <a:p>
            <a:pPr>
              <a:buFont typeface="Wingdings" panose="05000000000000000000" pitchFamily="2" charset="2"/>
              <a:buChar char="Ø"/>
            </a:pPr>
            <a:r>
              <a:rPr lang="en-GB" sz="2000" dirty="0"/>
              <a:t>BE CAREFUL WITH YOUR LANGUAGE. </a:t>
            </a:r>
            <a:endParaRPr lang="en-US" sz="2000" dirty="0"/>
          </a:p>
          <a:p>
            <a:pPr lvl="0">
              <a:buFont typeface="Wingdings" panose="05000000000000000000" pitchFamily="2" charset="2"/>
              <a:buChar char="Ø"/>
            </a:pPr>
            <a:r>
              <a:rPr lang="en-GB" sz="2000" dirty="0"/>
              <a:t>IDENTIFY the key problems</a:t>
            </a:r>
            <a:endParaRPr lang="en-US" sz="2000" dirty="0">
              <a:ea typeface="Calibri"/>
              <a:cs typeface="Calibri"/>
            </a:endParaRPr>
          </a:p>
          <a:p>
            <a:pPr>
              <a:buFont typeface="Wingdings" panose="05000000000000000000" pitchFamily="2" charset="2"/>
              <a:buChar char="Ø"/>
            </a:pPr>
            <a:r>
              <a:rPr lang="en-US" sz="2000" dirty="0">
                <a:ea typeface="Calibri"/>
                <a:cs typeface="Calibri"/>
              </a:rPr>
              <a:t>Stay in CONTROL of the situation</a:t>
            </a:r>
            <a:endParaRPr lang="en-GB" sz="2000" dirty="0"/>
          </a:p>
          <a:p>
            <a:pPr lvl="0">
              <a:buFont typeface="Wingdings" panose="05000000000000000000" pitchFamily="2" charset="2"/>
              <a:buChar char="Ø"/>
            </a:pPr>
            <a:r>
              <a:rPr lang="en-US" sz="2000" dirty="0"/>
              <a:t>Focus on SOLUTIONS, not just problems</a:t>
            </a:r>
          </a:p>
          <a:p>
            <a:pPr lvl="0">
              <a:buFont typeface="Wingdings" panose="05000000000000000000" pitchFamily="2" charset="2"/>
              <a:buChar char="Ø"/>
            </a:pPr>
            <a:r>
              <a:rPr lang="en-GB" sz="2000" dirty="0"/>
              <a:t>Show SINCERITY and let them know you CARE for them.</a:t>
            </a:r>
          </a:p>
          <a:p>
            <a:pPr lvl="0">
              <a:buFont typeface="Wingdings" panose="05000000000000000000" pitchFamily="2" charset="2"/>
              <a:buChar char="Ø"/>
            </a:pPr>
            <a:r>
              <a:rPr lang="en-GB" sz="2000" dirty="0"/>
              <a:t>LEAVE the room if you fear matters will escalate.</a:t>
            </a:r>
          </a:p>
          <a:p>
            <a:pPr>
              <a:buFont typeface="Wingdings" panose="05000000000000000000" pitchFamily="2" charset="2"/>
              <a:buChar char="Ø"/>
            </a:pPr>
            <a:r>
              <a:rPr lang="en-GB" sz="2000" dirty="0">
                <a:ea typeface="Calibri" panose="020F0502020204030204"/>
                <a:cs typeface="Calibri" panose="020F0502020204030204"/>
              </a:rPr>
              <a:t>DON'T expect others to think like you</a:t>
            </a:r>
          </a:p>
          <a:p>
            <a:pPr>
              <a:buFont typeface="Wingdings" panose="05000000000000000000" pitchFamily="2" charset="2"/>
              <a:buChar char="Ø"/>
            </a:pPr>
            <a:r>
              <a:rPr lang="en-GB" sz="2000" dirty="0">
                <a:ea typeface="Calibri" panose="020F0502020204030204"/>
                <a:cs typeface="Calibri" panose="020F0502020204030204"/>
              </a:rPr>
              <a:t>NEVER bring up the past</a:t>
            </a:r>
          </a:p>
          <a:p>
            <a:pPr>
              <a:buFont typeface="Wingdings" panose="05000000000000000000" pitchFamily="2" charset="2"/>
              <a:buChar char="Ø"/>
            </a:pPr>
            <a:r>
              <a:rPr lang="en-GB" sz="2000" dirty="0">
                <a:ea typeface="Calibri" panose="020F0502020204030204"/>
                <a:cs typeface="Calibri" panose="020F0502020204030204"/>
              </a:rPr>
              <a:t>TAKE TIME OUT</a:t>
            </a:r>
          </a:p>
          <a:p>
            <a:pPr>
              <a:buFont typeface="Wingdings" panose="05000000000000000000" pitchFamily="2" charset="2"/>
              <a:buChar char="Ø"/>
            </a:pPr>
            <a:endParaRPr lang="en-GB" sz="2000" dirty="0">
              <a:ea typeface="Calibri" panose="020F0502020204030204"/>
              <a:cs typeface="Calibri" panose="020F0502020204030204"/>
            </a:endParaRPr>
          </a:p>
        </p:txBody>
      </p:sp>
    </p:spTree>
    <p:extLst>
      <p:ext uri="{BB962C8B-B14F-4D97-AF65-F5344CB8AC3E}">
        <p14:creationId xmlns:p14="http://schemas.microsoft.com/office/powerpoint/2010/main" val="19134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5941C-A463-C0EB-F36A-6E668F7C288F}"/>
              </a:ext>
            </a:extLst>
          </p:cNvPr>
          <p:cNvSpPr>
            <a:spLocks noGrp="1"/>
          </p:cNvSpPr>
          <p:nvPr>
            <p:ph type="title"/>
          </p:nvPr>
        </p:nvSpPr>
        <p:spPr>
          <a:xfrm>
            <a:off x="838200" y="365125"/>
            <a:ext cx="10515600" cy="1325563"/>
          </a:xfrm>
        </p:spPr>
        <p:txBody>
          <a:bodyPr>
            <a:normAutofit/>
          </a:bodyPr>
          <a:lstStyle/>
          <a:p>
            <a:endParaRPr lang="en-US" sz="5400"/>
          </a:p>
        </p:txBody>
      </p:sp>
      <p:sp>
        <p:nvSpPr>
          <p:cNvPr id="2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2">
            <a:extLst>
              <a:ext uri="{FF2B5EF4-FFF2-40B4-BE49-F238E27FC236}">
                <a16:creationId xmlns:a16="http://schemas.microsoft.com/office/drawing/2014/main" id="{89C314F0-D88C-F331-4498-DE36EB0EED5D}"/>
              </a:ext>
            </a:extLst>
          </p:cNvPr>
          <p:cNvGraphicFramePr>
            <a:graphicFrameLocks noGrp="1"/>
          </p:cNvGraphicFramePr>
          <p:nvPr>
            <p:ph idx="1"/>
            <p:extLst>
              <p:ext uri="{D42A27DB-BD31-4B8C-83A1-F6EECF244321}">
                <p14:modId xmlns:p14="http://schemas.microsoft.com/office/powerpoint/2010/main" val="296830124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73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5440E1-7AB1-D674-4C2E-7D4C81F78E7A}"/>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B4439F6-B1AD-59C5-FD85-CBA24319A570}"/>
              </a:ext>
            </a:extLst>
          </p:cNvPr>
          <p:cNvSpPr>
            <a:spLocks noGrp="1"/>
          </p:cNvSpPr>
          <p:nvPr>
            <p:ph idx="1"/>
          </p:nvPr>
        </p:nvSpPr>
        <p:spPr>
          <a:xfrm>
            <a:off x="1957987" y="2431765"/>
            <a:ext cx="8276026" cy="3320031"/>
          </a:xfrm>
        </p:spPr>
        <p:txBody>
          <a:bodyPr vert="horz" lIns="91440" tIns="45720" rIns="91440" bIns="45720" rtlCol="0" anchor="ctr">
            <a:normAutofit lnSpcReduction="10000"/>
          </a:bodyPr>
          <a:lstStyle/>
          <a:p>
            <a:pPr marL="0" indent="0">
              <a:buNone/>
            </a:pPr>
            <a:endParaRPr lang="en-GB" sz="2000" b="1" dirty="0">
              <a:solidFill>
                <a:schemeClr val="tx1">
                  <a:lumMod val="85000"/>
                  <a:lumOff val="15000"/>
                </a:schemeClr>
              </a:solidFill>
              <a:ea typeface="Calibri"/>
              <a:cs typeface="Calibri"/>
            </a:endParaRPr>
          </a:p>
          <a:p>
            <a:pPr marL="0" indent="0">
              <a:buNone/>
            </a:pPr>
            <a:r>
              <a:rPr lang="en-GB" sz="2000" dirty="0">
                <a:solidFill>
                  <a:schemeClr val="tx1">
                    <a:lumMod val="85000"/>
                    <a:lumOff val="15000"/>
                  </a:schemeClr>
                </a:solidFill>
              </a:rPr>
              <a:t>The Messenger of Allāh (saw)</a:t>
            </a:r>
            <a:r>
              <a:rPr lang="ar-SA" sz="2000" dirty="0">
                <a:solidFill>
                  <a:schemeClr val="tx1">
                    <a:lumMod val="85000"/>
                    <a:lumOff val="15000"/>
                  </a:schemeClr>
                </a:solidFill>
                <a:cs typeface="Arial"/>
              </a:rPr>
              <a:t> </a:t>
            </a:r>
            <a:r>
              <a:rPr lang="en-GB" sz="2000" dirty="0">
                <a:solidFill>
                  <a:schemeClr val="tx1">
                    <a:lumMod val="85000"/>
                    <a:lumOff val="15000"/>
                  </a:schemeClr>
                </a:solidFill>
              </a:rPr>
              <a:t>said: </a:t>
            </a:r>
            <a:endParaRPr lang="en-GB" sz="2000" dirty="0">
              <a:solidFill>
                <a:schemeClr val="tx1">
                  <a:lumMod val="85000"/>
                  <a:lumOff val="15000"/>
                </a:schemeClr>
              </a:solidFill>
              <a:ea typeface="Calibri"/>
              <a:cs typeface="Calibri"/>
            </a:endParaRPr>
          </a:p>
          <a:p>
            <a:pPr marL="0" indent="0">
              <a:buNone/>
            </a:pPr>
            <a:endParaRPr lang="en-GB" sz="2000" dirty="0">
              <a:solidFill>
                <a:schemeClr val="tx1">
                  <a:lumMod val="85000"/>
                  <a:lumOff val="15000"/>
                </a:schemeClr>
              </a:solidFill>
            </a:endParaRPr>
          </a:p>
          <a:p>
            <a:pPr marL="0" indent="0" algn="ctr" rtl="1">
              <a:buNone/>
            </a:pPr>
            <a:r>
              <a:rPr lang="ar-SA" b="1" dirty="0">
                <a:latin typeface="Traditional Arabic"/>
                <a:cs typeface="Traditional Arabic"/>
              </a:rPr>
              <a:t>عَنْ عَلِيِّ بْنِ أَبِي طَالِبٍ قَالَ قَالَ رَسُولُ اللَّهِ صَلَّى اللَّهُ عَلَيْهِ وَسَلَّمَ إِنَّهُ سَيَكُونُ بَعْدِي اخْتِلَافٌ أَوْ أَمْرٌ فَإِنْ اسْتَطَعْتَ أَنْ تَكُونَ السِّلْمَ فَافْعَل</a:t>
            </a:r>
            <a:endParaRPr lang="en-GB" b="1" dirty="0">
              <a:latin typeface="Traditional Arabic"/>
              <a:cs typeface="Traditional Arabic"/>
            </a:endParaRPr>
          </a:p>
          <a:p>
            <a:pPr marL="0" indent="0" rtl="1">
              <a:buNone/>
            </a:pPr>
            <a:endParaRPr lang="en-US" sz="2000" dirty="0">
              <a:solidFill>
                <a:schemeClr val="tx1">
                  <a:lumMod val="85000"/>
                  <a:lumOff val="15000"/>
                </a:schemeClr>
              </a:solidFill>
            </a:endParaRPr>
          </a:p>
          <a:p>
            <a:pPr>
              <a:buNone/>
            </a:pPr>
            <a:r>
              <a:rPr lang="en-GB" sz="2000" dirty="0">
                <a:solidFill>
                  <a:schemeClr val="tx1">
                    <a:lumMod val="85000"/>
                    <a:lumOff val="15000"/>
                  </a:schemeClr>
                </a:solidFill>
                <a:ea typeface="+mn-lt"/>
                <a:cs typeface="+mn-lt"/>
              </a:rPr>
              <a:t>Ali ibn Abi Talib (</a:t>
            </a:r>
            <a:r>
              <a:rPr lang="en-GB" sz="2000" dirty="0" err="1">
                <a:solidFill>
                  <a:schemeClr val="tx1">
                    <a:lumMod val="85000"/>
                    <a:lumOff val="15000"/>
                  </a:schemeClr>
                </a:solidFill>
                <a:ea typeface="+mn-lt"/>
                <a:cs typeface="+mn-lt"/>
              </a:rPr>
              <a:t>ra</a:t>
            </a:r>
            <a:r>
              <a:rPr lang="en-GB" sz="2000" dirty="0">
                <a:solidFill>
                  <a:schemeClr val="tx1">
                    <a:lumMod val="85000"/>
                    <a:lumOff val="15000"/>
                  </a:schemeClr>
                </a:solidFill>
                <a:ea typeface="+mn-lt"/>
                <a:cs typeface="+mn-lt"/>
              </a:rPr>
              <a:t>) reported: The Messenger of Allah, peace and blessings be upon him, said, “Verily, after me there will be conflicts or affairs, so if you can end them in peace, then do so.” (</a:t>
            </a:r>
            <a:r>
              <a:rPr lang="en-GB" sz="2000" dirty="0" err="1">
                <a:solidFill>
                  <a:schemeClr val="tx1">
                    <a:lumMod val="85000"/>
                    <a:lumOff val="15000"/>
                  </a:schemeClr>
                </a:solidFill>
                <a:ea typeface="+mn-lt"/>
                <a:cs typeface="+mn-lt"/>
              </a:rPr>
              <a:t>Musnad</a:t>
            </a:r>
            <a:r>
              <a:rPr lang="en-GB" sz="2000" dirty="0">
                <a:solidFill>
                  <a:schemeClr val="tx1">
                    <a:lumMod val="85000"/>
                    <a:lumOff val="15000"/>
                  </a:schemeClr>
                </a:solidFill>
                <a:ea typeface="+mn-lt"/>
                <a:cs typeface="+mn-lt"/>
              </a:rPr>
              <a:t> </a:t>
            </a:r>
            <a:r>
              <a:rPr lang="en-GB" sz="2000" dirty="0" err="1">
                <a:solidFill>
                  <a:schemeClr val="tx1">
                    <a:lumMod val="85000"/>
                    <a:lumOff val="15000"/>
                  </a:schemeClr>
                </a:solidFill>
                <a:ea typeface="+mn-lt"/>
                <a:cs typeface="+mn-lt"/>
              </a:rPr>
              <a:t>Aḥmad</a:t>
            </a:r>
            <a:r>
              <a:rPr lang="en-GB" sz="2000" dirty="0">
                <a:solidFill>
                  <a:schemeClr val="tx1">
                    <a:lumMod val="85000"/>
                    <a:lumOff val="15000"/>
                  </a:schemeClr>
                </a:solidFill>
                <a:ea typeface="+mn-lt"/>
                <a:cs typeface="+mn-lt"/>
              </a:rPr>
              <a:t>, 695)</a:t>
            </a:r>
          </a:p>
          <a:p>
            <a:pPr>
              <a:buNone/>
            </a:pPr>
            <a:endParaRPr lang="en-GB" sz="2000" i="1" dirty="0">
              <a:solidFill>
                <a:schemeClr val="tx1">
                  <a:lumMod val="85000"/>
                  <a:lumOff val="15000"/>
                </a:schemeClr>
              </a:solidFill>
              <a:ea typeface="+mn-lt"/>
              <a:cs typeface="+mn-lt"/>
            </a:endParaRPr>
          </a:p>
          <a:p>
            <a:pPr marL="0" indent="0">
              <a:buNone/>
            </a:pPr>
            <a:endParaRPr lang="en-GB" sz="2000" i="1" dirty="0">
              <a:solidFill>
                <a:schemeClr val="tx1">
                  <a:lumMod val="85000"/>
                  <a:lumOff val="15000"/>
                </a:schemeClr>
              </a:solidFill>
              <a:ea typeface="Calibri"/>
              <a:cs typeface="Calibri"/>
            </a:endParaRPr>
          </a:p>
          <a:p>
            <a:pPr marL="0" indent="0" rtl="1" fontAlgn="base">
              <a:buNone/>
            </a:pPr>
            <a:endParaRPr lang="ar-SA" sz="2000" dirty="0">
              <a:solidFill>
                <a:schemeClr val="tx1">
                  <a:lumMod val="85000"/>
                  <a:lumOff val="15000"/>
                </a:schemeClr>
              </a:solidFill>
              <a:latin typeface="Traditional Arabic"/>
              <a:cs typeface="Traditional Arabic"/>
            </a:endParaRPr>
          </a:p>
          <a:p>
            <a:pPr marL="0" indent="0">
              <a:buNone/>
            </a:pPr>
            <a:endParaRPr lang="en-GB" sz="2000" b="1" dirty="0">
              <a:solidFill>
                <a:schemeClr val="tx1">
                  <a:lumMod val="85000"/>
                  <a:lumOff val="15000"/>
                </a:schemeClr>
              </a:solidFill>
            </a:endParaRPr>
          </a:p>
        </p:txBody>
      </p:sp>
      <p:sp>
        <p:nvSpPr>
          <p:cNvPr id="38" name="Freeform: Shape 37">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7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957987" y="2431765"/>
            <a:ext cx="8276026" cy="3320031"/>
          </a:xfrm>
        </p:spPr>
        <p:txBody>
          <a:bodyPr vert="horz" lIns="91440" tIns="45720" rIns="91440" bIns="45720" rtlCol="0" anchor="ctr">
            <a:normAutofit/>
          </a:bodyPr>
          <a:lstStyle/>
          <a:p>
            <a:pPr marL="0" indent="0">
              <a:buNone/>
            </a:pPr>
            <a:r>
              <a:rPr lang="en-GB" sz="2000" dirty="0">
                <a:solidFill>
                  <a:schemeClr val="tx1">
                    <a:lumMod val="85000"/>
                    <a:lumOff val="15000"/>
                  </a:schemeClr>
                </a:solidFill>
              </a:rPr>
              <a:t>The Prophet (saw) said, </a:t>
            </a:r>
          </a:p>
          <a:p>
            <a:pPr marL="0" indent="0">
              <a:buNone/>
            </a:pPr>
            <a:endParaRPr lang="en-GB" sz="2000" dirty="0">
              <a:solidFill>
                <a:schemeClr val="tx1">
                  <a:lumMod val="85000"/>
                  <a:lumOff val="15000"/>
                </a:schemeClr>
              </a:solidFill>
              <a:latin typeface="Traditional Arabic"/>
              <a:cs typeface="Traditional Arabic"/>
            </a:endParaRPr>
          </a:p>
          <a:p>
            <a:pPr marL="0" indent="0" algn="ctr">
              <a:buNone/>
            </a:pPr>
            <a:r>
              <a:rPr lang="en-GB" b="1" dirty="0" err="1">
                <a:latin typeface="Traditional Arabic"/>
                <a:cs typeface="Traditional Arabic"/>
              </a:rPr>
              <a:t>أَنَا</a:t>
            </a:r>
            <a:r>
              <a:rPr lang="en-GB" b="1" dirty="0">
                <a:latin typeface="Traditional Arabic"/>
                <a:cs typeface="Traditional Arabic"/>
              </a:rPr>
              <a:t> </a:t>
            </a:r>
            <a:r>
              <a:rPr lang="en-GB" b="1" dirty="0" err="1">
                <a:latin typeface="Traditional Arabic"/>
                <a:cs typeface="Traditional Arabic"/>
              </a:rPr>
              <a:t>زَعِيمٌ</a:t>
            </a:r>
            <a:r>
              <a:rPr lang="en-GB" b="1" dirty="0">
                <a:latin typeface="Traditional Arabic"/>
                <a:cs typeface="Traditional Arabic"/>
              </a:rPr>
              <a:t> </a:t>
            </a:r>
            <a:r>
              <a:rPr lang="en-GB" b="1" dirty="0" err="1">
                <a:latin typeface="Traditional Arabic"/>
                <a:cs typeface="Traditional Arabic"/>
              </a:rPr>
              <a:t>بِبَيْتٍ</a:t>
            </a:r>
            <a:r>
              <a:rPr lang="en-GB" b="1" dirty="0">
                <a:latin typeface="Traditional Arabic"/>
                <a:cs typeface="Traditional Arabic"/>
              </a:rPr>
              <a:t> </a:t>
            </a:r>
            <a:r>
              <a:rPr lang="en-GB" b="1" dirty="0" err="1">
                <a:latin typeface="Traditional Arabic"/>
                <a:cs typeface="Traditional Arabic"/>
              </a:rPr>
              <a:t>فِي</a:t>
            </a:r>
            <a:r>
              <a:rPr lang="en-GB" b="1" dirty="0">
                <a:latin typeface="Traditional Arabic"/>
                <a:cs typeface="Traditional Arabic"/>
              </a:rPr>
              <a:t> </a:t>
            </a:r>
            <a:r>
              <a:rPr lang="en-GB" b="1" dirty="0" err="1">
                <a:latin typeface="Traditional Arabic"/>
                <a:cs typeface="Traditional Arabic"/>
              </a:rPr>
              <a:t>رَبَضِ</a:t>
            </a:r>
            <a:r>
              <a:rPr lang="en-GB" b="1" dirty="0">
                <a:latin typeface="Traditional Arabic"/>
                <a:cs typeface="Traditional Arabic"/>
              </a:rPr>
              <a:t> </a:t>
            </a:r>
            <a:r>
              <a:rPr lang="en-GB" b="1" dirty="0" err="1">
                <a:latin typeface="Traditional Arabic"/>
                <a:cs typeface="Traditional Arabic"/>
              </a:rPr>
              <a:t>الْجَنَّةِ</a:t>
            </a:r>
            <a:r>
              <a:rPr lang="en-GB" b="1" dirty="0">
                <a:latin typeface="Traditional Arabic"/>
                <a:cs typeface="Traditional Arabic"/>
              </a:rPr>
              <a:t> </a:t>
            </a:r>
            <a:r>
              <a:rPr lang="en-GB" b="1" dirty="0" err="1">
                <a:latin typeface="Traditional Arabic"/>
                <a:cs typeface="Traditional Arabic"/>
              </a:rPr>
              <a:t>لِمَنْ</a:t>
            </a:r>
            <a:r>
              <a:rPr lang="en-GB" b="1" dirty="0">
                <a:latin typeface="Traditional Arabic"/>
                <a:cs typeface="Traditional Arabic"/>
              </a:rPr>
              <a:t> </a:t>
            </a:r>
            <a:r>
              <a:rPr lang="en-GB" b="1" dirty="0" err="1">
                <a:latin typeface="Traditional Arabic"/>
                <a:cs typeface="Traditional Arabic"/>
              </a:rPr>
              <a:t>تَرَكَ</a:t>
            </a:r>
            <a:r>
              <a:rPr lang="en-GB" b="1" dirty="0">
                <a:latin typeface="Traditional Arabic"/>
                <a:cs typeface="Traditional Arabic"/>
              </a:rPr>
              <a:t> </a:t>
            </a:r>
            <a:r>
              <a:rPr lang="en-GB" b="1" dirty="0" err="1">
                <a:latin typeface="Traditional Arabic"/>
                <a:cs typeface="Traditional Arabic"/>
              </a:rPr>
              <a:t>الْمِرَاءَ</a:t>
            </a:r>
            <a:r>
              <a:rPr lang="en-GB" b="1" dirty="0">
                <a:latin typeface="Traditional Arabic"/>
                <a:cs typeface="Traditional Arabic"/>
              </a:rPr>
              <a:t> </a:t>
            </a:r>
            <a:r>
              <a:rPr lang="en-GB" b="1" dirty="0" err="1">
                <a:latin typeface="Traditional Arabic"/>
                <a:cs typeface="Traditional Arabic"/>
              </a:rPr>
              <a:t>وَإِنْ</a:t>
            </a:r>
            <a:r>
              <a:rPr lang="en-GB" b="1" dirty="0">
                <a:latin typeface="Traditional Arabic"/>
                <a:cs typeface="Traditional Arabic"/>
              </a:rPr>
              <a:t> </a:t>
            </a:r>
            <a:r>
              <a:rPr lang="en-GB" b="1" dirty="0" err="1">
                <a:latin typeface="Traditional Arabic"/>
                <a:cs typeface="Traditional Arabic"/>
              </a:rPr>
              <a:t>كَانَ</a:t>
            </a:r>
            <a:r>
              <a:rPr lang="en-GB" b="1" dirty="0">
                <a:latin typeface="Traditional Arabic"/>
                <a:cs typeface="Traditional Arabic"/>
              </a:rPr>
              <a:t> </a:t>
            </a:r>
            <a:r>
              <a:rPr lang="en-GB" b="1" dirty="0" err="1">
                <a:latin typeface="Traditional Arabic"/>
                <a:cs typeface="Traditional Arabic"/>
              </a:rPr>
              <a:t>مُحِقًّا</a:t>
            </a:r>
            <a:r>
              <a:rPr lang="en-GB" b="1" dirty="0">
                <a:latin typeface="Traditional Arabic"/>
                <a:cs typeface="Traditional Arabic"/>
              </a:rPr>
              <a:t> </a:t>
            </a:r>
            <a:r>
              <a:rPr lang="en-GB" b="1" dirty="0" err="1">
                <a:latin typeface="Traditional Arabic"/>
                <a:cs typeface="Traditional Arabic"/>
              </a:rPr>
              <a:t>وَبِبَيْتٍ</a:t>
            </a:r>
            <a:r>
              <a:rPr lang="en-GB" b="1" dirty="0">
                <a:latin typeface="Traditional Arabic"/>
                <a:cs typeface="Traditional Arabic"/>
              </a:rPr>
              <a:t> </a:t>
            </a:r>
            <a:r>
              <a:rPr lang="en-GB" b="1" dirty="0" err="1">
                <a:latin typeface="Traditional Arabic"/>
                <a:cs typeface="Traditional Arabic"/>
              </a:rPr>
              <a:t>فِي</a:t>
            </a:r>
            <a:r>
              <a:rPr lang="en-GB" b="1" dirty="0">
                <a:latin typeface="Traditional Arabic"/>
                <a:cs typeface="Traditional Arabic"/>
              </a:rPr>
              <a:t> </a:t>
            </a:r>
            <a:r>
              <a:rPr lang="en-GB" b="1" dirty="0" err="1">
                <a:latin typeface="Traditional Arabic"/>
                <a:cs typeface="Traditional Arabic"/>
              </a:rPr>
              <a:t>وَسَطِ</a:t>
            </a:r>
            <a:r>
              <a:rPr lang="en-GB" b="1" dirty="0">
                <a:latin typeface="Traditional Arabic"/>
                <a:cs typeface="Traditional Arabic"/>
              </a:rPr>
              <a:t> </a:t>
            </a:r>
            <a:r>
              <a:rPr lang="en-GB" b="1" dirty="0" err="1">
                <a:latin typeface="Traditional Arabic"/>
                <a:cs typeface="Traditional Arabic"/>
              </a:rPr>
              <a:t>الْجَنَّةِ</a:t>
            </a:r>
            <a:r>
              <a:rPr lang="en-GB" b="1" dirty="0">
                <a:latin typeface="Traditional Arabic"/>
                <a:cs typeface="Traditional Arabic"/>
              </a:rPr>
              <a:t> </a:t>
            </a:r>
            <a:r>
              <a:rPr lang="en-GB" b="1" dirty="0" err="1">
                <a:latin typeface="Traditional Arabic"/>
                <a:cs typeface="Traditional Arabic"/>
              </a:rPr>
              <a:t>لِمَنْ</a:t>
            </a:r>
            <a:r>
              <a:rPr lang="en-GB" b="1" dirty="0">
                <a:latin typeface="Traditional Arabic"/>
                <a:cs typeface="Traditional Arabic"/>
              </a:rPr>
              <a:t> </a:t>
            </a:r>
            <a:r>
              <a:rPr lang="en-GB" b="1" dirty="0" err="1">
                <a:latin typeface="Traditional Arabic"/>
                <a:cs typeface="Traditional Arabic"/>
              </a:rPr>
              <a:t>تَرَكَ</a:t>
            </a:r>
            <a:r>
              <a:rPr lang="en-GB" b="1" dirty="0">
                <a:latin typeface="Traditional Arabic"/>
                <a:cs typeface="Traditional Arabic"/>
              </a:rPr>
              <a:t> </a:t>
            </a:r>
            <a:r>
              <a:rPr lang="en-GB" b="1" dirty="0" err="1">
                <a:latin typeface="Traditional Arabic"/>
                <a:cs typeface="Traditional Arabic"/>
              </a:rPr>
              <a:t>الْكَذِبَ</a:t>
            </a:r>
            <a:r>
              <a:rPr lang="en-GB" b="1" dirty="0">
                <a:latin typeface="Traditional Arabic"/>
                <a:cs typeface="Traditional Arabic"/>
              </a:rPr>
              <a:t> </a:t>
            </a:r>
            <a:r>
              <a:rPr lang="en-GB" b="1" dirty="0" err="1">
                <a:latin typeface="Traditional Arabic"/>
                <a:cs typeface="Traditional Arabic"/>
              </a:rPr>
              <a:t>وَإِنْ</a:t>
            </a:r>
            <a:r>
              <a:rPr lang="en-GB" b="1" dirty="0">
                <a:latin typeface="Traditional Arabic"/>
                <a:cs typeface="Traditional Arabic"/>
              </a:rPr>
              <a:t> </a:t>
            </a:r>
            <a:r>
              <a:rPr lang="en-GB" b="1" dirty="0" err="1">
                <a:latin typeface="Traditional Arabic"/>
                <a:cs typeface="Traditional Arabic"/>
              </a:rPr>
              <a:t>كَانَ</a:t>
            </a:r>
            <a:r>
              <a:rPr lang="en-GB" b="1" dirty="0">
                <a:latin typeface="Traditional Arabic"/>
                <a:cs typeface="Traditional Arabic"/>
              </a:rPr>
              <a:t> </a:t>
            </a:r>
            <a:r>
              <a:rPr lang="en-GB" b="1" dirty="0" err="1">
                <a:latin typeface="Traditional Arabic"/>
                <a:cs typeface="Traditional Arabic"/>
              </a:rPr>
              <a:t>مَازِحًا</a:t>
            </a:r>
            <a:r>
              <a:rPr lang="en-GB" b="1" dirty="0">
                <a:latin typeface="Traditional Arabic"/>
                <a:cs typeface="Traditional Arabic"/>
              </a:rPr>
              <a:t> </a:t>
            </a:r>
            <a:r>
              <a:rPr lang="en-GB" b="1" dirty="0" err="1">
                <a:latin typeface="Traditional Arabic"/>
                <a:cs typeface="Traditional Arabic"/>
              </a:rPr>
              <a:t>وَبِبَيْتٍ</a:t>
            </a:r>
            <a:r>
              <a:rPr lang="en-GB" b="1" dirty="0">
                <a:latin typeface="Traditional Arabic"/>
                <a:cs typeface="Traditional Arabic"/>
              </a:rPr>
              <a:t> </a:t>
            </a:r>
            <a:r>
              <a:rPr lang="en-GB" b="1" dirty="0" err="1">
                <a:latin typeface="Traditional Arabic"/>
                <a:cs typeface="Traditional Arabic"/>
              </a:rPr>
              <a:t>فِي</a:t>
            </a:r>
            <a:r>
              <a:rPr lang="en-GB" b="1" dirty="0">
                <a:latin typeface="Traditional Arabic"/>
                <a:cs typeface="Traditional Arabic"/>
              </a:rPr>
              <a:t> </a:t>
            </a:r>
            <a:r>
              <a:rPr lang="en-GB" b="1" dirty="0" err="1">
                <a:latin typeface="Traditional Arabic"/>
                <a:cs typeface="Traditional Arabic"/>
              </a:rPr>
              <a:t>أَعْلَى</a:t>
            </a:r>
            <a:r>
              <a:rPr lang="en-GB" b="1" dirty="0">
                <a:latin typeface="Traditional Arabic"/>
                <a:cs typeface="Traditional Arabic"/>
              </a:rPr>
              <a:t> </a:t>
            </a:r>
            <a:r>
              <a:rPr lang="en-GB" b="1" dirty="0" err="1">
                <a:latin typeface="Traditional Arabic"/>
                <a:cs typeface="Traditional Arabic"/>
              </a:rPr>
              <a:t>الْجَنَّةِ</a:t>
            </a:r>
            <a:r>
              <a:rPr lang="en-GB" b="1" dirty="0">
                <a:latin typeface="Traditional Arabic"/>
                <a:cs typeface="Traditional Arabic"/>
              </a:rPr>
              <a:t> </a:t>
            </a:r>
            <a:r>
              <a:rPr lang="en-GB" b="1" dirty="0" err="1">
                <a:latin typeface="Traditional Arabic"/>
                <a:cs typeface="Traditional Arabic"/>
              </a:rPr>
              <a:t>لِمَنْ</a:t>
            </a:r>
            <a:r>
              <a:rPr lang="en-GB" b="1" dirty="0">
                <a:latin typeface="Traditional Arabic"/>
                <a:cs typeface="Traditional Arabic"/>
              </a:rPr>
              <a:t> </a:t>
            </a:r>
            <a:r>
              <a:rPr lang="en-GB" b="1" dirty="0" err="1">
                <a:latin typeface="Traditional Arabic"/>
                <a:cs typeface="Traditional Arabic"/>
              </a:rPr>
              <a:t>حَسَّنَ</a:t>
            </a:r>
            <a:r>
              <a:rPr lang="en-GB" b="1" dirty="0">
                <a:latin typeface="Traditional Arabic"/>
                <a:cs typeface="Traditional Arabic"/>
              </a:rPr>
              <a:t> </a:t>
            </a:r>
            <a:r>
              <a:rPr lang="en-GB" b="1" dirty="0" err="1">
                <a:latin typeface="Traditional Arabic"/>
                <a:cs typeface="Traditional Arabic"/>
              </a:rPr>
              <a:t>خُلُقَهُ</a:t>
            </a:r>
            <a:r>
              <a:rPr lang="en-GB" b="1" dirty="0">
                <a:latin typeface="Traditional Arabic"/>
                <a:cs typeface="Traditional Arabic"/>
              </a:rPr>
              <a:t> </a:t>
            </a:r>
            <a:r>
              <a:rPr lang="en-GB" sz="2000" dirty="0">
                <a:solidFill>
                  <a:schemeClr val="tx1">
                    <a:lumMod val="85000"/>
                    <a:lumOff val="15000"/>
                  </a:schemeClr>
                </a:solidFill>
                <a:latin typeface="Traditional Arabic"/>
                <a:cs typeface="Traditional Arabic"/>
              </a:rPr>
              <a:t>‏"‏ ‏</a:t>
            </a:r>
            <a:endParaRPr lang="en-GB" sz="2000" b="1" i="1" dirty="0">
              <a:solidFill>
                <a:schemeClr val="tx1">
                  <a:lumMod val="85000"/>
                  <a:lumOff val="15000"/>
                </a:schemeClr>
              </a:solidFill>
            </a:endParaRPr>
          </a:p>
          <a:p>
            <a:pPr marL="0" indent="0">
              <a:buNone/>
            </a:pPr>
            <a:r>
              <a:rPr lang="en-GB" sz="2000" i="1" dirty="0">
                <a:solidFill>
                  <a:schemeClr val="tx1">
                    <a:lumMod val="85000"/>
                    <a:lumOff val="15000"/>
                  </a:schemeClr>
                </a:solidFill>
                <a:ea typeface="+mn-lt"/>
                <a:cs typeface="+mn-lt"/>
              </a:rPr>
              <a:t> </a:t>
            </a:r>
            <a:r>
              <a:rPr lang="en-GB" sz="2000" dirty="0">
                <a:solidFill>
                  <a:schemeClr val="tx1">
                    <a:lumMod val="85000"/>
                    <a:lumOff val="15000"/>
                  </a:schemeClr>
                </a:solidFill>
                <a:ea typeface="+mn-lt"/>
                <a:cs typeface="+mn-lt"/>
              </a:rPr>
              <a:t>I guarantee a house in the surroundings of Paradise for someone who avoids quarrelling even if he is in the right, a house in the middle of Paradise for someone who avoids lying even if he were joking, and a house in the upper part of Paradise for someone who beautified his character.</a:t>
            </a:r>
            <a:r>
              <a:rPr lang="en-GB" sz="2000" b="1" dirty="0">
                <a:solidFill>
                  <a:schemeClr val="tx1">
                    <a:lumMod val="85000"/>
                    <a:lumOff val="15000"/>
                  </a:schemeClr>
                </a:solidFill>
              </a:rPr>
              <a:t> (</a:t>
            </a:r>
            <a:r>
              <a:rPr lang="en-GB" sz="2000" dirty="0">
                <a:solidFill>
                  <a:schemeClr val="tx1">
                    <a:lumMod val="85000"/>
                    <a:lumOff val="15000"/>
                  </a:schemeClr>
                </a:solidFill>
                <a:ea typeface="Calibri"/>
                <a:cs typeface="Calibri"/>
              </a:rPr>
              <a:t>Sunan Abu Dawood, 4800)</a:t>
            </a:r>
          </a:p>
          <a:p>
            <a:pPr marL="0" indent="0">
              <a:buNone/>
            </a:pPr>
            <a:endParaRPr lang="en-GB" sz="2000" b="1" i="1" dirty="0">
              <a:solidFill>
                <a:schemeClr val="tx1">
                  <a:lumMod val="85000"/>
                  <a:lumOff val="15000"/>
                </a:schemeClr>
              </a:solidFill>
              <a:ea typeface="Calibri"/>
              <a:cs typeface="Calibri"/>
            </a:endParaRPr>
          </a:p>
        </p:txBody>
      </p:sp>
      <p:sp>
        <p:nvSpPr>
          <p:cNvPr id="21" name="Freeform: Shape 20">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08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4EBED4-A4E7-D637-A2A5-54E09FF1026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0D54F1-CA0A-A83F-102F-849FC8EF6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E2B7969-F7E7-0422-6751-6F6F101D0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3E75B7-C692-D22F-35B9-78C4A01A8AC4}"/>
              </a:ext>
            </a:extLst>
          </p:cNvPr>
          <p:cNvSpPr>
            <a:spLocks noGrp="1"/>
          </p:cNvSpPr>
          <p:nvPr>
            <p:ph type="title"/>
          </p:nvPr>
        </p:nvSpPr>
        <p:spPr>
          <a:xfrm>
            <a:off x="1137036" y="548640"/>
            <a:ext cx="9543405" cy="1188720"/>
          </a:xfrm>
        </p:spPr>
        <p:txBody>
          <a:bodyPr>
            <a:normAutofit/>
          </a:bodyPr>
          <a:lstStyle/>
          <a:p>
            <a:endParaRPr lang="en-GB">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D02915C3-0567-A9D7-646E-34FE7579644D}"/>
              </a:ext>
            </a:extLst>
          </p:cNvPr>
          <p:cNvSpPr>
            <a:spLocks noGrp="1"/>
          </p:cNvSpPr>
          <p:nvPr>
            <p:ph idx="1"/>
          </p:nvPr>
        </p:nvSpPr>
        <p:spPr>
          <a:xfrm>
            <a:off x="1957987" y="2431765"/>
            <a:ext cx="8276026" cy="3320031"/>
          </a:xfrm>
        </p:spPr>
        <p:txBody>
          <a:bodyPr vert="horz" lIns="91440" tIns="45720" rIns="91440" bIns="45720" rtlCol="0" anchor="ctr">
            <a:normAutofit/>
          </a:bodyPr>
          <a:lstStyle/>
          <a:p>
            <a:pPr marL="0" indent="0">
              <a:buNone/>
            </a:pPr>
            <a:r>
              <a:rPr lang="en-GB" sz="2400" dirty="0" err="1">
                <a:solidFill>
                  <a:schemeClr val="tx1">
                    <a:lumMod val="85000"/>
                    <a:lumOff val="15000"/>
                  </a:schemeClr>
                </a:solidFill>
              </a:rPr>
              <a:t>Sayyiduna</a:t>
            </a:r>
            <a:r>
              <a:rPr lang="en-GB" sz="2400" dirty="0">
                <a:solidFill>
                  <a:schemeClr val="tx1">
                    <a:lumMod val="85000"/>
                    <a:lumOff val="15000"/>
                  </a:schemeClr>
                </a:solidFill>
              </a:rPr>
              <a:t> </a:t>
            </a:r>
            <a:r>
              <a:rPr lang="en-GB" sz="2400" dirty="0" err="1">
                <a:solidFill>
                  <a:schemeClr val="tx1">
                    <a:lumMod val="85000"/>
                    <a:lumOff val="15000"/>
                  </a:schemeClr>
                </a:solidFill>
              </a:rPr>
              <a:t>Abū</a:t>
            </a:r>
            <a:r>
              <a:rPr lang="en-GB" sz="2400" dirty="0">
                <a:solidFill>
                  <a:schemeClr val="tx1">
                    <a:lumMod val="85000"/>
                    <a:lumOff val="15000"/>
                  </a:schemeClr>
                </a:solidFill>
              </a:rPr>
              <a:t> Darda’, the Prophet (peace be upon him) said: “Shall I not inform you of something more excellent in degree than (voluntary) fasting, prayer and almsgiving (</a:t>
            </a:r>
            <a:r>
              <a:rPr lang="en-GB" sz="2400" dirty="0" err="1">
                <a:solidFill>
                  <a:schemeClr val="tx1">
                    <a:lumMod val="85000"/>
                    <a:lumOff val="15000"/>
                  </a:schemeClr>
                </a:solidFill>
              </a:rPr>
              <a:t>sadaqah</a:t>
            </a:r>
            <a:r>
              <a:rPr lang="en-GB" sz="2400" dirty="0">
                <a:solidFill>
                  <a:schemeClr val="tx1">
                    <a:lumMod val="85000"/>
                    <a:lumOff val="15000"/>
                  </a:schemeClr>
                </a:solidFill>
              </a:rPr>
              <a:t>)?” The people replied, “Yes, Prophet of Allah!” He said, “It is putting things right between people. Spoiling relations is the shaver.” (Sunan Abu Dawood) </a:t>
            </a:r>
          </a:p>
          <a:p>
            <a:pPr marL="0" indent="0">
              <a:buNone/>
            </a:pPr>
            <a:r>
              <a:rPr lang="en-GB" sz="2400" dirty="0">
                <a:solidFill>
                  <a:schemeClr val="tx1">
                    <a:lumMod val="85000"/>
                    <a:lumOff val="15000"/>
                  </a:schemeClr>
                </a:solidFill>
              </a:rPr>
              <a:t>Another version of this hadith in Jami’ Al-</a:t>
            </a:r>
            <a:r>
              <a:rPr lang="en-GB" sz="2400" dirty="0" err="1">
                <a:solidFill>
                  <a:schemeClr val="tx1">
                    <a:lumMod val="85000"/>
                    <a:lumOff val="15000"/>
                  </a:schemeClr>
                </a:solidFill>
              </a:rPr>
              <a:t>Tirmidhi</a:t>
            </a:r>
            <a:r>
              <a:rPr lang="en-GB" sz="2400" dirty="0">
                <a:solidFill>
                  <a:schemeClr val="tx1">
                    <a:lumMod val="85000"/>
                    <a:lumOff val="15000"/>
                  </a:schemeClr>
                </a:solidFill>
              </a:rPr>
              <a:t> adds, “It is the shaver, and I do not say that it shaves hair, but that it shaves (i.e. destroys) the Deen (i.e. religious commitment).”</a:t>
            </a:r>
            <a:endParaRPr lang="en-US" sz="2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968F351-0ED2-F41F-18EE-24D0E4144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61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957987" y="2431765"/>
            <a:ext cx="8276026" cy="3320031"/>
          </a:xfrm>
        </p:spPr>
        <p:txBody>
          <a:bodyPr vert="horz" lIns="91440" tIns="45720" rIns="91440" bIns="45720" rtlCol="0" anchor="ctr">
            <a:normAutofit fontScale="77500" lnSpcReduction="20000"/>
          </a:bodyPr>
          <a:lstStyle/>
          <a:p>
            <a:pPr marL="0" indent="0">
              <a:buNone/>
            </a:pPr>
            <a:endParaRPr lang="en-GB" sz="2600" b="1" dirty="0">
              <a:solidFill>
                <a:schemeClr val="tx1">
                  <a:lumMod val="85000"/>
                  <a:lumOff val="15000"/>
                </a:schemeClr>
              </a:solidFill>
            </a:endParaRPr>
          </a:p>
          <a:p>
            <a:pPr marL="0" indent="0">
              <a:buNone/>
            </a:pPr>
            <a:endParaRPr lang="en-GB" sz="2600" b="1" dirty="0">
              <a:solidFill>
                <a:schemeClr val="tx1">
                  <a:lumMod val="85000"/>
                  <a:lumOff val="15000"/>
                </a:schemeClr>
              </a:solidFill>
              <a:ea typeface="Calibri"/>
              <a:cs typeface="Calibri"/>
            </a:endParaRPr>
          </a:p>
          <a:p>
            <a:pPr marL="0" indent="0">
              <a:buNone/>
            </a:pPr>
            <a:r>
              <a:rPr lang="en-GB" sz="2600" dirty="0">
                <a:solidFill>
                  <a:schemeClr val="tx1">
                    <a:lumMod val="85000"/>
                    <a:lumOff val="15000"/>
                  </a:schemeClr>
                </a:solidFill>
              </a:rPr>
              <a:t>"The Prophet (saw) was with one of the Mothers of the Believers (Aisha) when another one (Umme Salama) sent a wooden bowl which contained some food. She struck the hand of the Prophet (saw) and the bowl fell and broke. The Prophet (saw)  picked up the two pieces and put them together, then he started to gather up the food and said: 'Your mother got jealous; eat.' So they ate. He waited until she brought the wooden bowl that was in her house, then he gave the intact bowl to the Messenger and left the broken bowl in the house of the one who had broken it."[Sunan an-</a:t>
            </a:r>
            <a:r>
              <a:rPr lang="en-GB" sz="2600" dirty="0" err="1">
                <a:solidFill>
                  <a:schemeClr val="tx1">
                    <a:lumMod val="85000"/>
                    <a:lumOff val="15000"/>
                  </a:schemeClr>
                </a:solidFill>
              </a:rPr>
              <a:t>Nasa'i</a:t>
            </a:r>
            <a:r>
              <a:rPr lang="en-GB" sz="2600" dirty="0">
                <a:solidFill>
                  <a:schemeClr val="tx1">
                    <a:lumMod val="85000"/>
                    <a:lumOff val="15000"/>
                  </a:schemeClr>
                </a:solidFill>
              </a:rPr>
              <a:t>]</a:t>
            </a:r>
          </a:p>
          <a:p>
            <a:pPr marL="0" indent="0">
              <a:buNone/>
            </a:pPr>
            <a:br>
              <a:rPr lang="en-GB" sz="1700" dirty="0">
                <a:solidFill>
                  <a:schemeClr val="tx1">
                    <a:lumMod val="85000"/>
                    <a:lumOff val="15000"/>
                  </a:schemeClr>
                </a:solidFill>
              </a:rPr>
            </a:br>
            <a:endParaRPr lang="en-GB" sz="17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55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AECB4-A3A2-30EE-1965-C866414B65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77868-F70D-1849-76CC-AE48C32C0A5B}"/>
              </a:ext>
            </a:extLst>
          </p:cNvPr>
          <p:cNvSpPr>
            <a:spLocks noGrp="1"/>
          </p:cNvSpPr>
          <p:nvPr>
            <p:ph idx="1"/>
          </p:nvPr>
        </p:nvSpPr>
        <p:spPr>
          <a:xfrm>
            <a:off x="838200" y="558924"/>
            <a:ext cx="10515600" cy="5618039"/>
          </a:xfrm>
        </p:spPr>
        <p:txBody>
          <a:bodyPr vert="horz" lIns="91440" tIns="45720" rIns="91440" bIns="45720" rtlCol="0" anchor="t">
            <a:normAutofit fontScale="92500" lnSpcReduction="10000"/>
          </a:bodyPr>
          <a:lstStyle/>
          <a:p>
            <a:pPr marL="0" indent="0">
              <a:buNone/>
            </a:pPr>
            <a:r>
              <a:rPr lang="en-GB" sz="2400" b="1" dirty="0">
                <a:effectLst>
                  <a:outerShdw blurRad="38100" dist="38100" dir="2700000" algn="tl">
                    <a:srgbClr val="000000">
                      <a:alpha val="43137"/>
                    </a:srgbClr>
                  </a:outerShdw>
                </a:effectLst>
                <a:latin typeface="Calibri Light"/>
                <a:ea typeface="Calibri Light"/>
                <a:cs typeface="Calibri Light"/>
              </a:rPr>
              <a:t>CASE STUDY 3; Look at the following case and see what Prophetic prescription would you give</a:t>
            </a:r>
            <a:r>
              <a:rPr lang="en-GB" sz="2400" b="1" dirty="0">
                <a:latin typeface="Calibri Light"/>
                <a:ea typeface="Calibri Light"/>
                <a:cs typeface="Calibri Light"/>
              </a:rPr>
              <a:t>.</a:t>
            </a:r>
            <a:endParaRPr lang="en-US" dirty="0"/>
          </a:p>
          <a:p>
            <a:pPr marL="0" indent="0">
              <a:buNone/>
            </a:pPr>
            <a:endParaRPr lang="en-GB" sz="2400" b="1" dirty="0"/>
          </a:p>
          <a:p>
            <a:pPr marL="0" indent="0">
              <a:buNone/>
            </a:pPr>
            <a:r>
              <a:rPr lang="en-GB" sz="2400" b="1" dirty="0"/>
              <a:t>Husband's Concern</a:t>
            </a:r>
            <a:endParaRPr lang="en-GB" dirty="0"/>
          </a:p>
          <a:p>
            <a:pPr marL="0" indent="0">
              <a:buNone/>
            </a:pPr>
            <a:r>
              <a:rPr lang="en-GB" sz="1800" dirty="0">
                <a:ea typeface="Calibri"/>
                <a:cs typeface="Calibri"/>
              </a:rPr>
              <a:t>Constant arguing, leading to shouting , swearing etc.  disrespectful ways of talking from my wife, almost no softness. She tries to control the way our marriage works.  Always using Islam to try to tell me what her rights are and what my </a:t>
            </a:r>
            <a:r>
              <a:rPr lang="en-GB" sz="1800" dirty="0" err="1">
                <a:ea typeface="Calibri"/>
                <a:cs typeface="Calibri"/>
              </a:rPr>
              <a:t>fardh</a:t>
            </a:r>
            <a:r>
              <a:rPr lang="en-GB" sz="1800" dirty="0">
                <a:ea typeface="Calibri"/>
                <a:cs typeface="Calibri"/>
              </a:rPr>
              <a:t> is. As if she wants to be the leader. I have tried to </a:t>
            </a:r>
            <a:r>
              <a:rPr lang="en-GB" sz="1800" dirty="0" err="1">
                <a:ea typeface="Calibri"/>
                <a:cs typeface="Calibri"/>
              </a:rPr>
              <a:t>he</a:t>
            </a:r>
            <a:r>
              <a:rPr lang="en-GB" sz="1800" dirty="0">
                <a:ea typeface="Calibri"/>
                <a:cs typeface="Calibri"/>
              </a:rPr>
              <a:t> more patient over time and try to defuse or say to stop talking at that moment, but she doesn’t allow it to stop and carries on. Majority of the times she denies when she does wrong, or minimizes it. I feel she's overly sensitive over things. I have other commitments and she wants more quality time whilst she knows that I have long shift  hours. My priority is providing for her and children but doesn’t seem to understand that.</a:t>
            </a:r>
            <a:endParaRPr lang="en-GB" sz="1800" dirty="0">
              <a:latin typeface="Aptos"/>
              <a:ea typeface="Calibri"/>
              <a:cs typeface="Calibri"/>
            </a:endParaRPr>
          </a:p>
          <a:p>
            <a:pPr marL="0" indent="0">
              <a:buNone/>
            </a:pPr>
            <a:endParaRPr lang="en-GB" sz="1100" dirty="0">
              <a:latin typeface="Aptos"/>
              <a:ea typeface="Calibri"/>
              <a:cs typeface="Calibri"/>
            </a:endParaRPr>
          </a:p>
          <a:p>
            <a:pPr marL="0" indent="0">
              <a:buNone/>
            </a:pPr>
            <a:r>
              <a:rPr lang="en-GB" sz="2400" b="1" dirty="0">
                <a:latin typeface="Calibri"/>
                <a:ea typeface="Calibri"/>
                <a:cs typeface="Calibri"/>
              </a:rPr>
              <a:t>Wife's Concern</a:t>
            </a:r>
            <a:br>
              <a:rPr lang="en-GB" sz="1100" dirty="0">
                <a:latin typeface="Aptos"/>
                <a:ea typeface="Calibri"/>
                <a:cs typeface="Calibri"/>
              </a:rPr>
            </a:br>
            <a:r>
              <a:rPr lang="en-GB" sz="1100" dirty="0">
                <a:latin typeface="Aptos"/>
                <a:ea typeface="Calibri"/>
                <a:cs typeface="Calibri"/>
              </a:rPr>
              <a:t> </a:t>
            </a:r>
            <a:br>
              <a:rPr lang="en-GB" sz="1100" dirty="0">
                <a:latin typeface="Aptos"/>
                <a:ea typeface="Calibri"/>
                <a:cs typeface="Calibri"/>
              </a:rPr>
            </a:br>
            <a:r>
              <a:rPr lang="en-GB" sz="1800" dirty="0">
                <a:ea typeface="Calibri"/>
                <a:cs typeface="Calibri"/>
              </a:rPr>
              <a:t>My husband doesn’t honour me as a wife and value me and see the best in me, he will talk in a way where he assume the worst about me and make it seem like everything I mention or discuss has to become a battle or conflict about leadership and authority, it’s difficult to reason and compromise and learn and understand each other as he will say I’m controlling him or will name call me, shut conversations down, or shout. </a:t>
            </a:r>
            <a:r>
              <a:rPr lang="en-GB" sz="1800" dirty="0">
                <a:ea typeface="+mn-lt"/>
                <a:cs typeface="+mn-lt"/>
              </a:rPr>
              <a:t>Feels like his views of leadership, men &amp; women roles are rigid and not based on kindness and mercy but more on leadership and control which comes across like dictating. He thinks that by being soft with me I will walk all over him and says this in arguments in different ways. Lack of romance, or empathy for my emotions, simple things like holding hands, making plans for us, buying flowers. When we go out to shops sometimes he will walk ahead of me and zoom off and leave me behind when he knows I don’t like this. When I’ve got upset he will say I have crocodile tears, doesn’t understand my feelings, dismissive to them. </a:t>
            </a:r>
          </a:p>
          <a:p>
            <a:endParaRPr lang="en-GB" sz="1800" dirty="0">
              <a:ea typeface="+mn-lt"/>
              <a:cs typeface="+mn-lt"/>
            </a:endParaRPr>
          </a:p>
          <a:p>
            <a:pPr marL="0" indent="0">
              <a:buNone/>
            </a:pPr>
            <a:endParaRPr lang="en-GB" sz="1800" dirty="0">
              <a:ea typeface="Calibri"/>
              <a:cs typeface="Calibri"/>
            </a:endParaRPr>
          </a:p>
        </p:txBody>
      </p:sp>
    </p:spTree>
    <p:extLst>
      <p:ext uri="{BB962C8B-B14F-4D97-AF65-F5344CB8AC3E}">
        <p14:creationId xmlns:p14="http://schemas.microsoft.com/office/powerpoint/2010/main" val="36720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Yellow question mark">
            <a:extLst>
              <a:ext uri="{FF2B5EF4-FFF2-40B4-BE49-F238E27FC236}">
                <a16:creationId xmlns:a16="http://schemas.microsoft.com/office/drawing/2014/main" id="{24852A44-041C-4197-852E-41E43E14E657}"/>
              </a:ext>
            </a:extLst>
          </p:cNvPr>
          <p:cNvPicPr>
            <a:picLocks noChangeAspect="1"/>
          </p:cNvPicPr>
          <p:nvPr/>
        </p:nvPicPr>
        <p:blipFill>
          <a:blip r:embed="rId2"/>
          <a:srcRect l="9091" t="14773"/>
          <a:stretch/>
        </p:blipFill>
        <p:spPr>
          <a:xfrm>
            <a:off x="20" y="10"/>
            <a:ext cx="12191981" cy="6857990"/>
          </a:xfrm>
          <a:prstGeom prst="rect">
            <a:avLst/>
          </a:prstGeom>
          <a:ln w="228600" cap="sq" cmpd="thickThin">
            <a:solidFill>
              <a:srgbClr val="000000"/>
            </a:solidFill>
            <a:prstDash val="solid"/>
            <a:miter lim="800000"/>
          </a:ln>
          <a:effectLst>
            <a:innerShdw blurRad="76200">
              <a:srgbClr val="000000"/>
            </a:innerShdw>
          </a:effectLst>
        </p:spPr>
      </p:pic>
      <p:sp>
        <p:nvSpPr>
          <p:cNvPr id="20" name="Rectangle 1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97F2D-C0CB-46E7-8AA5-CBDCA3256E2C}"/>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Jazakallah Khayr</a:t>
            </a:r>
            <a:br>
              <a:rPr lang="en-US" sz="6600">
                <a:solidFill>
                  <a:schemeClr val="bg1"/>
                </a:solidFill>
              </a:rPr>
            </a:br>
            <a:r>
              <a:rPr lang="en-US" sz="6600">
                <a:solidFill>
                  <a:schemeClr val="bg1"/>
                </a:solidFill>
              </a:rPr>
              <a:t>Any Questions?</a:t>
            </a:r>
          </a:p>
        </p:txBody>
      </p:sp>
      <p:sp>
        <p:nvSpPr>
          <p:cNvPr id="22"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23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3373-C8C3-826A-274C-D831A7A7474F}"/>
              </a:ext>
            </a:extLst>
          </p:cNvPr>
          <p:cNvSpPr>
            <a:spLocks noGrp="1"/>
          </p:cNvSpPr>
          <p:nvPr>
            <p:ph type="title"/>
          </p:nvPr>
        </p:nvSpPr>
        <p:spPr>
          <a:xfrm>
            <a:off x="804672" y="457200"/>
            <a:ext cx="10579608" cy="1188720"/>
          </a:xfrm>
        </p:spPr>
        <p:txBody>
          <a:bodyPr>
            <a:normAutofit/>
          </a:bodyPr>
          <a:lstStyle/>
          <a:p>
            <a:r>
              <a:rPr lang="en-US" sz="4000" b="1" dirty="0">
                <a:effectLst>
                  <a:outerShdw blurRad="38100" dist="38100" dir="2700000" algn="tl">
                    <a:srgbClr val="000000">
                      <a:alpha val="43137"/>
                    </a:srgbClr>
                  </a:outerShdw>
                </a:effectLst>
              </a:rPr>
              <a:t>Foundations of Relationship in Islam - Deen</a:t>
            </a:r>
          </a:p>
        </p:txBody>
      </p:sp>
      <p:graphicFrame>
        <p:nvGraphicFramePr>
          <p:cNvPr id="5" name="Content Placeholder 2">
            <a:extLst>
              <a:ext uri="{FF2B5EF4-FFF2-40B4-BE49-F238E27FC236}">
                <a16:creationId xmlns:a16="http://schemas.microsoft.com/office/drawing/2014/main" id="{AC4BD80E-2583-D034-227A-6D45999340C4}"/>
              </a:ext>
            </a:extLst>
          </p:cNvPr>
          <p:cNvGraphicFramePr>
            <a:graphicFrameLocks noGrp="1"/>
          </p:cNvGraphicFramePr>
          <p:nvPr>
            <p:ph idx="1"/>
            <p:extLst>
              <p:ext uri="{D42A27DB-BD31-4B8C-83A1-F6EECF244321}">
                <p14:modId xmlns:p14="http://schemas.microsoft.com/office/powerpoint/2010/main" val="2064173760"/>
              </p:ext>
            </p:extLst>
          </p:nvPr>
        </p:nvGraphicFramePr>
        <p:xfrm>
          <a:off x="1036320" y="2103119"/>
          <a:ext cx="10289898" cy="4006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0891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4145"/>
            <a:ext cx="10515600" cy="4351338"/>
          </a:xfrm>
        </p:spPr>
        <p:txBody>
          <a:bodyPr/>
          <a:lstStyle/>
          <a:p>
            <a:pPr marL="0" indent="0" algn="ctr">
              <a:buNone/>
            </a:pPr>
            <a:endParaRPr lang="en-GB" dirty="0"/>
          </a:p>
          <a:p>
            <a:pPr marL="0" indent="0" algn="ctr">
              <a:buNone/>
            </a:pPr>
            <a:endParaRPr lang="en-GB" dirty="0"/>
          </a:p>
          <a:p>
            <a:pPr marL="0" indent="0" algn="ctr" rtl="1">
              <a:buNone/>
            </a:pPr>
            <a:r>
              <a:rPr lang="ar-SA" sz="4400" b="1" dirty="0">
                <a:latin typeface="Traditional Arabic" pitchFamily="18" charset="-78"/>
                <a:cs typeface="Traditional Arabic" pitchFamily="18" charset="-78"/>
              </a:rPr>
              <a:t>هُنَّ لِبَاسٌ لَّكُمْ وَأَنْتُمْ لِبَاسٌ لَّهُنَّ</a:t>
            </a:r>
            <a:endParaRPr lang="en-GB" sz="4400" b="1" dirty="0">
              <a:latin typeface="Traditional Arabic" pitchFamily="18" charset="-78"/>
              <a:cs typeface="Traditional Arabic" pitchFamily="18" charset="-78"/>
            </a:endParaRPr>
          </a:p>
          <a:p>
            <a:pPr marL="0" indent="0" algn="ctr">
              <a:buNone/>
            </a:pPr>
            <a:r>
              <a:rPr lang="en-GB" b="1" dirty="0"/>
              <a:t>“They (wives) are garments for you (husbands) and you are garments for them. [2:187] </a:t>
            </a:r>
            <a:endParaRPr lang="en-GB" dirty="0"/>
          </a:p>
          <a:p>
            <a:pPr marL="0" indent="0" algn="ctr">
              <a:buNone/>
            </a:pPr>
            <a:endParaRPr lang="en-GB" dirty="0"/>
          </a:p>
        </p:txBody>
      </p:sp>
    </p:spTree>
    <p:extLst>
      <p:ext uri="{BB962C8B-B14F-4D97-AF65-F5344CB8AC3E}">
        <p14:creationId xmlns:p14="http://schemas.microsoft.com/office/powerpoint/2010/main" val="307975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60408" y="651544"/>
            <a:ext cx="5266928" cy="4956150"/>
          </a:xfrm>
        </p:spPr>
        <p:txBody>
          <a:bodyPr>
            <a:normAutofit/>
          </a:bodyPr>
          <a:lstStyle/>
          <a:p>
            <a:pPr lvl="0"/>
            <a:r>
              <a:rPr lang="en-GB" sz="2800" dirty="0"/>
              <a:t>Strong Connection</a:t>
            </a:r>
          </a:p>
          <a:p>
            <a:pPr lvl="0"/>
            <a:r>
              <a:rPr lang="en-GB" sz="2800" dirty="0"/>
              <a:t>Adornment in Appearance </a:t>
            </a:r>
          </a:p>
          <a:p>
            <a:pPr lvl="0"/>
            <a:r>
              <a:rPr lang="en-GB" sz="2800" dirty="0"/>
              <a:t>Concealing their Private Affairs</a:t>
            </a:r>
          </a:p>
          <a:p>
            <a:r>
              <a:rPr lang="en-GB" sz="2800" dirty="0"/>
              <a:t>Dependant on Each Other </a:t>
            </a:r>
          </a:p>
          <a:p>
            <a:pPr lvl="0"/>
            <a:r>
              <a:rPr lang="en-GB" sz="2800" dirty="0"/>
              <a:t>Solace and Comfort </a:t>
            </a:r>
          </a:p>
          <a:p>
            <a:r>
              <a:rPr lang="en-GB" sz="2800" dirty="0"/>
              <a:t>Safeguarding One another</a:t>
            </a:r>
          </a:p>
          <a:p>
            <a:r>
              <a:rPr lang="en-GB" sz="2800" dirty="0"/>
              <a:t>Rectifying their mistakes</a:t>
            </a:r>
          </a:p>
          <a:p>
            <a:r>
              <a:rPr lang="en-GB" sz="2800" dirty="0"/>
              <a:t>Leadership lies with the man</a:t>
            </a:r>
          </a:p>
        </p:txBody>
      </p:sp>
      <p:sp>
        <p:nvSpPr>
          <p:cNvPr id="6" name="Text Placeholder 5"/>
          <p:cNvSpPr>
            <a:spLocks noGrp="1"/>
          </p:cNvSpPr>
          <p:nvPr>
            <p:ph type="body" sz="half" idx="2"/>
          </p:nvPr>
        </p:nvSpPr>
        <p:spPr>
          <a:xfrm>
            <a:off x="854265" y="584113"/>
            <a:ext cx="2448271" cy="4691063"/>
          </a:xfrm>
        </p:spPr>
        <p:txBody>
          <a:bodyPr/>
          <a:lstStyle/>
          <a:p>
            <a:endParaRPr lang="en-GB" dirty="0"/>
          </a:p>
          <a:p>
            <a:endParaRPr lang="en-GB" dirty="0"/>
          </a:p>
          <a:p>
            <a:endParaRPr lang="en-GB" dirty="0"/>
          </a:p>
          <a:p>
            <a:endParaRPr lang="en-GB" dirty="0"/>
          </a:p>
          <a:p>
            <a:endParaRPr lang="en-GB" dirty="0"/>
          </a:p>
          <a:p>
            <a:pPr algn="ctr"/>
            <a:r>
              <a:rPr lang="en-GB" sz="3200" b="1" dirty="0"/>
              <a:t>Why the Resemblance to a Garment?</a:t>
            </a:r>
          </a:p>
          <a:p>
            <a:pPr algn="ctr"/>
            <a:endParaRPr lang="en-GB" dirty="0"/>
          </a:p>
        </p:txBody>
      </p:sp>
    </p:spTree>
    <p:extLst>
      <p:ext uri="{BB962C8B-B14F-4D97-AF65-F5344CB8AC3E}">
        <p14:creationId xmlns:p14="http://schemas.microsoft.com/office/powerpoint/2010/main" val="57899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CD978D27CE58428FE10BFB5D72F9E4" ma:contentTypeVersion="15" ma:contentTypeDescription="Create a new document." ma:contentTypeScope="" ma:versionID="69d4b79c362ec0c7b28e512bb7eb10e6">
  <xsd:schema xmlns:xsd="http://www.w3.org/2001/XMLSchema" xmlns:xs="http://www.w3.org/2001/XMLSchema" xmlns:p="http://schemas.microsoft.com/office/2006/metadata/properties" xmlns:ns2="64bba779-926e-4804-80d5-cf5a2adee638" xmlns:ns3="f45cc1f1-474b-4bb5-8071-95a930216b95" targetNamespace="http://schemas.microsoft.com/office/2006/metadata/properties" ma:root="true" ma:fieldsID="cd4439c75e778afc850009500a81054f" ns2:_="" ns3:_="">
    <xsd:import namespace="64bba779-926e-4804-80d5-cf5a2adee638"/>
    <xsd:import namespace="f45cc1f1-474b-4bb5-8071-95a930216b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ba779-926e-4804-80d5-cf5a2adee6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a01f881-4f0f-4621-b087-b187acd29ba8}" ma:internalName="TaxCatchAll" ma:showField="CatchAllData" ma:web="64bba779-926e-4804-80d5-cf5a2adee6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5cc1f1-474b-4bb5-8071-95a930216b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7cfd60b-7185-42a6-afc6-496f35ffe62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4bba779-926e-4804-80d5-cf5a2adee638" xsi:nil="true"/>
    <lcf76f155ced4ddcb4097134ff3c332f xmlns="f45cc1f1-474b-4bb5-8071-95a930216b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82687B-0CE4-4042-A376-46F600BB484F}"/>
</file>

<file path=customXml/itemProps2.xml><?xml version="1.0" encoding="utf-8"?>
<ds:datastoreItem xmlns:ds="http://schemas.openxmlformats.org/officeDocument/2006/customXml" ds:itemID="{064AE41C-066D-42EC-A1D8-793FB5BDEE3E}"/>
</file>

<file path=customXml/itemProps3.xml><?xml version="1.0" encoding="utf-8"?>
<ds:datastoreItem xmlns:ds="http://schemas.openxmlformats.org/officeDocument/2006/customXml" ds:itemID="{A661CC0B-9786-4131-BA2B-877DE32107A8}"/>
</file>

<file path=docProps/app.xml><?xml version="1.0" encoding="utf-8"?>
<Properties xmlns="http://schemas.openxmlformats.org/officeDocument/2006/extended-properties" xmlns:vt="http://schemas.openxmlformats.org/officeDocument/2006/docPropsVTypes">
  <Template/>
  <TotalTime>982</TotalTime>
  <Words>4353</Words>
  <Application>Microsoft Office PowerPoint</Application>
  <PresentationFormat>Widescreen</PresentationFormat>
  <Paragraphs>529</Paragraphs>
  <Slides>68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Aptos</vt:lpstr>
      <vt:lpstr>Arial</vt:lpstr>
      <vt:lpstr>Arno Pro</vt:lpstr>
      <vt:lpstr>Calibri</vt:lpstr>
      <vt:lpstr>Calibri Light</vt:lpstr>
      <vt:lpstr>Times New Roman</vt:lpstr>
      <vt:lpstr>Traditional Arabic</vt:lpstr>
      <vt:lpstr>Wingdings</vt:lpstr>
      <vt:lpstr>Office Theme</vt:lpstr>
      <vt:lpstr>PowerPoint Presentation</vt:lpstr>
      <vt:lpstr>Session Overview</vt:lpstr>
      <vt:lpstr>Learning Outcome</vt:lpstr>
      <vt:lpstr>1. Foundational Principles of an Islamic Marriage    - Relationship Goals  - Common Mistakes  - Searching for a Spouse with the Right Qualities -  </vt:lpstr>
      <vt:lpstr>EXERCISE 1:</vt:lpstr>
      <vt:lpstr>What is Relationship?</vt:lpstr>
      <vt:lpstr>Foundations of Relationship in Islam - Deen</vt:lpstr>
      <vt:lpstr>PowerPoint Presentation</vt:lpstr>
      <vt:lpstr>PowerPoint Presentation</vt:lpstr>
      <vt:lpstr>PowerPoint Presentation</vt:lpstr>
      <vt:lpstr>Common Challenges in Marital Relationships </vt:lpstr>
      <vt:lpstr>Why the RIGHT QUALITIES matter?</vt:lpstr>
      <vt:lpstr>Common MISTAKES when searching for a spouse</vt:lpstr>
      <vt:lpstr>PowerPoint Presentation</vt:lpstr>
      <vt:lpstr>Why prioritize the DEEN? </vt:lpstr>
      <vt:lpstr>PowerPoint Presentation</vt:lpstr>
      <vt:lpstr>Important TIPS when meeting a Potential Spouse</vt:lpstr>
      <vt:lpstr>The Correct Intention for Marriage</vt:lpstr>
      <vt:lpstr>Case Study 1</vt:lpstr>
      <vt:lpstr>Reflective Discussion</vt:lpstr>
      <vt:lpstr>2. Communication and Islamic Rights –  - Understanding each other’s needs - Healthy Communication -Islamic rights of husband and wife</vt:lpstr>
      <vt:lpstr>Exercise 2:</vt:lpstr>
      <vt:lpstr>Things to Ensure on Your first wedding Night</vt:lpstr>
      <vt:lpstr>PowerPoint Presentation</vt:lpstr>
      <vt:lpstr>PowerPoint Presentation</vt:lpstr>
      <vt:lpstr>What Women Must Know About Men?</vt:lpstr>
      <vt:lpstr>How to Communicate Support to your Husband?</vt:lpstr>
      <vt:lpstr>What Men Must know about Women?</vt:lpstr>
      <vt:lpstr>How to Communicate Support to your Wife?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Issues in Communication</vt:lpstr>
      <vt:lpstr>What is Good Communication?</vt:lpstr>
      <vt:lpstr>Communication Works Both ways</vt:lpstr>
      <vt:lpstr>Good vs Bad Communication</vt:lpstr>
      <vt:lpstr>PowerPoint Presentation</vt:lpstr>
      <vt:lpstr>PowerPoint Presentation</vt:lpstr>
      <vt:lpstr>PowerPoint Presentation</vt:lpstr>
      <vt:lpstr>PowerPoint Presentation</vt:lpstr>
      <vt:lpstr>PowerPoint Presentation</vt:lpstr>
      <vt:lpstr>PowerPoint Presentation</vt:lpstr>
      <vt:lpstr>Dealing with In-laws </vt:lpstr>
      <vt:lpstr>Case Study 2</vt:lpstr>
      <vt:lpstr>Break for 10 minutes </vt:lpstr>
      <vt:lpstr>3. Conflict Management –  - Common reasons  - Practical solutions, practical steps - dos and don’ts,  </vt:lpstr>
      <vt:lpstr>Exercise 3:</vt:lpstr>
      <vt:lpstr>What is Conflict?</vt:lpstr>
      <vt:lpstr>PowerPoint Presentation</vt:lpstr>
      <vt:lpstr>Common Spiritual Barriers</vt:lpstr>
      <vt:lpstr>PowerPoint Presentation</vt:lpstr>
      <vt:lpstr>The Quranic Approach</vt:lpstr>
      <vt:lpstr>How to Manage Conflict?</vt:lpstr>
      <vt:lpstr>How to Manage Conflict?</vt:lpstr>
      <vt:lpstr>PowerPoint Presentation</vt:lpstr>
      <vt:lpstr>PROBLEM  VS  SOLUTION FOCUSSED </vt:lpstr>
      <vt:lpstr> Always Remember to…</vt:lpstr>
      <vt:lpstr>PowerPoint Presentation</vt:lpstr>
      <vt:lpstr>PowerPoint Presentation</vt:lpstr>
      <vt:lpstr>PowerPoint Presentation</vt:lpstr>
      <vt:lpstr>PowerPoint Presentation</vt:lpstr>
      <vt:lpstr>PowerPoint Presentation</vt:lpstr>
      <vt:lpstr>PowerPoint Presentation</vt:lpstr>
      <vt:lpstr>Jazakallah Khayr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Abdul Waheed</dc:creator>
  <cp:lastModifiedBy>Abdul Waheed</cp:lastModifiedBy>
  <cp:revision>1147</cp:revision>
  <dcterms:created xsi:type="dcterms:W3CDTF">2025-04-20T17:10:50Z</dcterms:created>
  <dcterms:modified xsi:type="dcterms:W3CDTF">2026-07-05T16:45:49Z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0x0101003CCD978D27CE58428FE10BFB5D72F9E4</vt:lpwstr>
  </property>
</Properties>
</file>